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Inter"/>
      <p:regular r:id="rId31"/>
      <p:bold r:id="rId32"/>
      <p:italic r:id="rId33"/>
      <p:boldItalic r:id="rId34"/>
    </p:embeddedFont>
    <p:embeddedFont>
      <p:font typeface="Inter Tight"/>
      <p:regular r:id="rId35"/>
      <p:bold r:id="rId36"/>
      <p:italic r:id="rId37"/>
      <p:boldItalic r:id="rId38"/>
    </p:embeddedFont>
    <p:embeddedFont>
      <p:font typeface="Inter Tight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0E1A4C-7616-440D-9613-25513ADF68CA}">
  <a:tblStyle styleId="{AB0E1A4C-7616-440D-9613-25513ADF68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27936A4-1408-4AF0-AF0A-E458201C71C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SemiBold-bold.fntdata"/><Relationship Id="rId20" Type="http://schemas.openxmlformats.org/officeDocument/2006/relationships/slide" Target="slides/slide14.xml"/><Relationship Id="rId42" Type="http://schemas.openxmlformats.org/officeDocument/2006/relationships/font" Target="fonts/InterTightSemiBold-boldItalic.fntdata"/><Relationship Id="rId41" Type="http://schemas.openxmlformats.org/officeDocument/2006/relationships/font" Target="fonts/InterTightSemi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Inter-italic.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InterTight-regular.fntdata"/><Relationship Id="rId12" Type="http://schemas.openxmlformats.org/officeDocument/2006/relationships/slide" Target="slides/slide6.xml"/><Relationship Id="rId34" Type="http://schemas.openxmlformats.org/officeDocument/2006/relationships/font" Target="fonts/Inter-boldItalic.fntdata"/><Relationship Id="rId15" Type="http://schemas.openxmlformats.org/officeDocument/2006/relationships/slide" Target="slides/slide9.xml"/><Relationship Id="rId37" Type="http://schemas.openxmlformats.org/officeDocument/2006/relationships/font" Target="fonts/InterTight-italic.fntdata"/><Relationship Id="rId14" Type="http://schemas.openxmlformats.org/officeDocument/2006/relationships/slide" Target="slides/slide8.xml"/><Relationship Id="rId36" Type="http://schemas.openxmlformats.org/officeDocument/2006/relationships/font" Target="fonts/InterTight-bold.fntdata"/><Relationship Id="rId17" Type="http://schemas.openxmlformats.org/officeDocument/2006/relationships/slide" Target="slides/slide11.xml"/><Relationship Id="rId39" Type="http://schemas.openxmlformats.org/officeDocument/2006/relationships/font" Target="fonts/InterTightSemiBold-regular.fntdata"/><Relationship Id="rId16" Type="http://schemas.openxmlformats.org/officeDocument/2006/relationships/slide" Target="slides/slide10.xml"/><Relationship Id="rId38" Type="http://schemas.openxmlformats.org/officeDocument/2006/relationships/font" Target="fonts/InterT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e7610e2a8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e7610e2a8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e7610e2a8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e7610e2a8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e7610e2a8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1e7610e2a8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acee411c2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acee411c2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1e7610e2a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1e7610e2a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e7610e2a8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e7610e2a8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1e7610e2a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1e7610e2a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1e7610e2a8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1e7610e2a8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1e7610e2a8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1e7610e2a8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cee411c2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cee411c2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e7610e2a8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e7610e2a8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e7610e2a8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e7610e2a8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e7610e2a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e7610e2a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acee411c2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acee411c2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acee411c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acee411c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459266d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459266d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e7610e2a8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e7610e2a8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acee411c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acee411c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cee411c2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acee411c2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e7c6d67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e7c6d67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e7610e2a8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e7610e2a8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0" name="Google Shape;10;p2"/>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70910" y="-151734"/>
            <a:ext cx="9485821" cy="5437188"/>
            <a:chOff x="-341817" y="-151734"/>
            <a:chExt cx="9485821" cy="5437188"/>
          </a:xfrm>
        </p:grpSpPr>
        <p:grpSp>
          <p:nvGrpSpPr>
            <p:cNvPr id="13" name="Google Shape;13;p2"/>
            <p:cNvGrpSpPr/>
            <p:nvPr/>
          </p:nvGrpSpPr>
          <p:grpSpPr>
            <a:xfrm>
              <a:off x="-341817" y="-151734"/>
              <a:ext cx="3435045" cy="2199868"/>
              <a:chOff x="4565160" y="1185840"/>
              <a:chExt cx="1503236" cy="962701"/>
            </a:xfrm>
          </p:grpSpPr>
          <p:sp>
            <p:nvSpPr>
              <p:cNvPr id="14" name="Google Shape;14;p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487915" y="2886284"/>
              <a:ext cx="1656088" cy="2399169"/>
              <a:chOff x="8768880" y="3550680"/>
              <a:chExt cx="805216" cy="1166457"/>
            </a:xfrm>
          </p:grpSpPr>
          <p:sp>
            <p:nvSpPr>
              <p:cNvPr id="20" name="Google Shape;20;p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2"/>
          <p:cNvGrpSpPr/>
          <p:nvPr/>
        </p:nvGrpSpPr>
        <p:grpSpPr>
          <a:xfrm>
            <a:off x="-149735" y="-410094"/>
            <a:ext cx="9321633" cy="5736192"/>
            <a:chOff x="-149735" y="-410094"/>
            <a:chExt cx="9321633" cy="5736192"/>
          </a:xfrm>
        </p:grpSpPr>
        <p:grpSp>
          <p:nvGrpSpPr>
            <p:cNvPr id="27" name="Google Shape;27;p2"/>
            <p:cNvGrpSpPr/>
            <p:nvPr/>
          </p:nvGrpSpPr>
          <p:grpSpPr>
            <a:xfrm flipH="1">
              <a:off x="-149735" y="2845648"/>
              <a:ext cx="4465127" cy="2480450"/>
              <a:chOff x="2765778" y="5292478"/>
              <a:chExt cx="2663521" cy="1479629"/>
            </a:xfrm>
          </p:grpSpPr>
          <p:sp>
            <p:nvSpPr>
              <p:cNvPr id="28" name="Google Shape;28;p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flipH="1">
              <a:off x="5678821" y="-410094"/>
              <a:ext cx="3493077" cy="1973063"/>
              <a:chOff x="2619360" y="1095480"/>
              <a:chExt cx="1204551" cy="680390"/>
            </a:xfrm>
          </p:grpSpPr>
          <p:sp>
            <p:nvSpPr>
              <p:cNvPr id="33" name="Google Shape;33;p2"/>
              <p:cNvSpPr/>
              <p:nvPr/>
            </p:nvSpPr>
            <p:spPr>
              <a:xfrm>
                <a:off x="2619360" y="1095480"/>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262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619360" y="1095480"/>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19360" y="1095480"/>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619360" y="1095480"/>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7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619360" y="1095480"/>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pic>
        <p:nvPicPr>
          <p:cNvPr id="179" name="Google Shape;179;p1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80" name="Google Shape;180;p11"/>
          <p:cNvSpPr txBox="1"/>
          <p:nvPr>
            <p:ph hasCustomPrompt="1" type="title"/>
          </p:nvPr>
        </p:nvSpPr>
        <p:spPr>
          <a:xfrm>
            <a:off x="2361550" y="1493313"/>
            <a:ext cx="4420800" cy="1294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7200">
                <a:solidFill>
                  <a:schemeClr val="accent3"/>
                </a:solidFill>
                <a:latin typeface="Inter Tight"/>
                <a:ea typeface="Inter Tight"/>
                <a:cs typeface="Inter Tight"/>
                <a:sym typeface="Inter T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1" name="Google Shape;181;p11"/>
          <p:cNvSpPr txBox="1"/>
          <p:nvPr>
            <p:ph idx="1" type="subTitle"/>
          </p:nvPr>
        </p:nvSpPr>
        <p:spPr>
          <a:xfrm>
            <a:off x="2361632" y="2827288"/>
            <a:ext cx="44208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82" name="Google Shape;182;p11"/>
          <p:cNvGrpSpPr/>
          <p:nvPr/>
        </p:nvGrpSpPr>
        <p:grpSpPr>
          <a:xfrm>
            <a:off x="-32715" y="-737175"/>
            <a:ext cx="9167402" cy="6739020"/>
            <a:chOff x="-32715" y="-737175"/>
            <a:chExt cx="9167402" cy="6739020"/>
          </a:xfrm>
        </p:grpSpPr>
        <p:grpSp>
          <p:nvGrpSpPr>
            <p:cNvPr id="183" name="Google Shape;183;p11"/>
            <p:cNvGrpSpPr/>
            <p:nvPr/>
          </p:nvGrpSpPr>
          <p:grpSpPr>
            <a:xfrm flipH="1">
              <a:off x="7849337" y="-737175"/>
              <a:ext cx="1285351" cy="3524710"/>
              <a:chOff x="2821320" y="2470320"/>
              <a:chExt cx="531466" cy="1457335"/>
            </a:xfrm>
          </p:grpSpPr>
          <p:sp>
            <p:nvSpPr>
              <p:cNvPr id="184" name="Google Shape;184;p11"/>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A4CECB">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32715" y="2461814"/>
              <a:ext cx="3672712" cy="3540031"/>
              <a:chOff x="7295760" y="1887480"/>
              <a:chExt cx="1540955" cy="1485286"/>
            </a:xfrm>
          </p:grpSpPr>
          <p:sp>
            <p:nvSpPr>
              <p:cNvPr id="188" name="Google Shape;188;p11"/>
              <p:cNvSpPr/>
              <p:nvPr/>
            </p:nvSpPr>
            <p:spPr>
              <a:xfrm>
                <a:off x="7295760" y="1887480"/>
                <a:ext cx="1540955" cy="1485043"/>
              </a:xfrm>
              <a:custGeom>
                <a:rect b="b" l="l" r="r" t="t"/>
                <a:pathLst>
                  <a:path extrusionOk="0" h="1485043" w="1540955">
                    <a:moveTo>
                      <a:pt x="1540936" y="1485043"/>
                    </a:moveTo>
                    <a:lnTo>
                      <a:pt x="0" y="1485043"/>
                    </a:lnTo>
                    <a:lnTo>
                      <a:pt x="0" y="0"/>
                    </a:lnTo>
                    <a:cubicBezTo>
                      <a:pt x="29604" y="28499"/>
                      <a:pt x="58893" y="57550"/>
                      <a:pt x="84068" y="90116"/>
                    </a:cubicBezTo>
                    <a:cubicBezTo>
                      <a:pt x="121777" y="138646"/>
                      <a:pt x="140180" y="199682"/>
                      <a:pt x="180947" y="246069"/>
                    </a:cubicBezTo>
                    <a:cubicBezTo>
                      <a:pt x="215160" y="284417"/>
                      <a:pt x="266291" y="303038"/>
                      <a:pt x="298618" y="343281"/>
                    </a:cubicBezTo>
                    <a:cubicBezTo>
                      <a:pt x="327879" y="377657"/>
                      <a:pt x="334423" y="423824"/>
                      <a:pt x="346663" y="465849"/>
                    </a:cubicBezTo>
                    <a:cubicBezTo>
                      <a:pt x="359169" y="505759"/>
                      <a:pt x="366846" y="547621"/>
                      <a:pt x="386296" y="584959"/>
                    </a:cubicBezTo>
                    <a:cubicBezTo>
                      <a:pt x="400088" y="610734"/>
                      <a:pt x="415252" y="636851"/>
                      <a:pt x="437026" y="656758"/>
                    </a:cubicBezTo>
                    <a:cubicBezTo>
                      <a:pt x="439321" y="658711"/>
                      <a:pt x="441646" y="660578"/>
                      <a:pt x="444055" y="662321"/>
                    </a:cubicBezTo>
                    <a:cubicBezTo>
                      <a:pt x="456591" y="671341"/>
                      <a:pt x="470716" y="677370"/>
                      <a:pt x="485585" y="681009"/>
                    </a:cubicBezTo>
                    <a:cubicBezTo>
                      <a:pt x="511093" y="687305"/>
                      <a:pt x="538762" y="686571"/>
                      <a:pt x="564480" y="682076"/>
                    </a:cubicBezTo>
                    <a:cubicBezTo>
                      <a:pt x="567633" y="681523"/>
                      <a:pt x="570748" y="680942"/>
                      <a:pt x="573834" y="680276"/>
                    </a:cubicBezTo>
                    <a:cubicBezTo>
                      <a:pt x="593036" y="676761"/>
                      <a:pt x="617534" y="668903"/>
                      <a:pt x="643338" y="660921"/>
                    </a:cubicBezTo>
                    <a:cubicBezTo>
                      <a:pt x="685352" y="647957"/>
                      <a:pt x="730825" y="634746"/>
                      <a:pt x="762476" y="639947"/>
                    </a:cubicBezTo>
                    <a:cubicBezTo>
                      <a:pt x="774954" y="641966"/>
                      <a:pt x="785260" y="646862"/>
                      <a:pt x="792385" y="655692"/>
                    </a:cubicBezTo>
                    <a:cubicBezTo>
                      <a:pt x="804101" y="670274"/>
                      <a:pt x="807158" y="695630"/>
                      <a:pt x="796852" y="736787"/>
                    </a:cubicBezTo>
                    <a:cubicBezTo>
                      <a:pt x="786146" y="786451"/>
                      <a:pt x="764067" y="832837"/>
                      <a:pt x="735569" y="874700"/>
                    </a:cubicBezTo>
                    <a:cubicBezTo>
                      <a:pt x="703888" y="921706"/>
                      <a:pt x="657587" y="962035"/>
                      <a:pt x="645052" y="1019404"/>
                    </a:cubicBezTo>
                    <a:cubicBezTo>
                      <a:pt x="633584" y="1087079"/>
                      <a:pt x="688810" y="1157345"/>
                      <a:pt x="743245" y="1191625"/>
                    </a:cubicBezTo>
                    <a:cubicBezTo>
                      <a:pt x="806758" y="1231383"/>
                      <a:pt x="879443" y="1269235"/>
                      <a:pt x="948461" y="1218781"/>
                    </a:cubicBezTo>
                    <a:cubicBezTo>
                      <a:pt x="993877" y="1190339"/>
                      <a:pt x="1010108" y="1148391"/>
                      <a:pt x="1023233" y="1098880"/>
                    </a:cubicBezTo>
                    <a:cubicBezTo>
                      <a:pt x="1041340" y="1032215"/>
                      <a:pt x="1073105" y="968426"/>
                      <a:pt x="1121093" y="918220"/>
                    </a:cubicBezTo>
                    <a:cubicBezTo>
                      <a:pt x="1153173" y="887120"/>
                      <a:pt x="1196750" y="857088"/>
                      <a:pt x="1243470" y="862994"/>
                    </a:cubicBezTo>
                    <a:cubicBezTo>
                      <a:pt x="1274598" y="869814"/>
                      <a:pt x="1300839" y="893359"/>
                      <a:pt x="1318270" y="919258"/>
                    </a:cubicBezTo>
                    <a:cubicBezTo>
                      <a:pt x="1324756" y="930116"/>
                      <a:pt x="1330290" y="941461"/>
                      <a:pt x="1335272" y="953014"/>
                    </a:cubicBezTo>
                    <a:lnTo>
                      <a:pt x="1335301" y="953043"/>
                    </a:lnTo>
                    <a:cubicBezTo>
                      <a:pt x="1342368" y="969369"/>
                      <a:pt x="1348359" y="986218"/>
                      <a:pt x="1354531" y="1003011"/>
                    </a:cubicBezTo>
                    <a:cubicBezTo>
                      <a:pt x="1361475" y="1021937"/>
                      <a:pt x="1368600" y="1040778"/>
                      <a:pt x="1377677" y="1058723"/>
                    </a:cubicBezTo>
                    <a:cubicBezTo>
                      <a:pt x="1378687" y="1060771"/>
                      <a:pt x="1379754" y="1062819"/>
                      <a:pt x="1380830" y="1064838"/>
                    </a:cubicBezTo>
                    <a:cubicBezTo>
                      <a:pt x="1401376" y="1105538"/>
                      <a:pt x="1430827" y="1141257"/>
                      <a:pt x="1465326" y="1170889"/>
                    </a:cubicBezTo>
                    <a:cubicBezTo>
                      <a:pt x="1485872" y="1188596"/>
                      <a:pt x="1509151" y="1205017"/>
                      <a:pt x="1521657" y="1229820"/>
                    </a:cubicBezTo>
                    <a:cubicBezTo>
                      <a:pt x="1530192" y="1246061"/>
                      <a:pt x="1529392" y="1264987"/>
                      <a:pt x="1527591" y="1282694"/>
                    </a:cubicBezTo>
                    <a:cubicBezTo>
                      <a:pt x="1520133" y="1355531"/>
                      <a:pt x="1504045" y="1424978"/>
                      <a:pt x="1540955" y="1485043"/>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295760" y="1973160"/>
                <a:ext cx="1412199" cy="1399604"/>
              </a:xfrm>
              <a:custGeom>
                <a:rect b="b" l="l" r="r" t="t"/>
                <a:pathLst>
                  <a:path extrusionOk="0" h="1399604" w="1426464">
                    <a:moveTo>
                      <a:pt x="1361494" y="1377496"/>
                    </a:moveTo>
                    <a:cubicBezTo>
                      <a:pt x="1356970" y="1385021"/>
                      <a:pt x="1352141" y="1392326"/>
                      <a:pt x="1347245" y="1399604"/>
                    </a:cubicBezTo>
                    <a:lnTo>
                      <a:pt x="0" y="1399604"/>
                    </a:lnTo>
                    <a:lnTo>
                      <a:pt x="0" y="0"/>
                    </a:lnTo>
                    <a:cubicBezTo>
                      <a:pt x="7925" y="4010"/>
                      <a:pt x="15869" y="7982"/>
                      <a:pt x="23822" y="11982"/>
                    </a:cubicBezTo>
                    <a:cubicBezTo>
                      <a:pt x="54007" y="28156"/>
                      <a:pt x="84858" y="46472"/>
                      <a:pt x="104670" y="75248"/>
                    </a:cubicBezTo>
                    <a:cubicBezTo>
                      <a:pt x="127235" y="110052"/>
                      <a:pt x="145590" y="147904"/>
                      <a:pt x="174946" y="177813"/>
                    </a:cubicBezTo>
                    <a:cubicBezTo>
                      <a:pt x="216351" y="221113"/>
                      <a:pt x="270748" y="258785"/>
                      <a:pt x="286045" y="320011"/>
                    </a:cubicBezTo>
                    <a:cubicBezTo>
                      <a:pt x="319774" y="429825"/>
                      <a:pt x="268891" y="642385"/>
                      <a:pt x="385858" y="700488"/>
                    </a:cubicBezTo>
                    <a:cubicBezTo>
                      <a:pt x="388363" y="701650"/>
                      <a:pt x="390906" y="702716"/>
                      <a:pt x="393506" y="703640"/>
                    </a:cubicBezTo>
                    <a:cubicBezTo>
                      <a:pt x="408089" y="709022"/>
                      <a:pt x="423720" y="710984"/>
                      <a:pt x="439227" y="710060"/>
                    </a:cubicBezTo>
                    <a:cubicBezTo>
                      <a:pt x="446532" y="709603"/>
                      <a:pt x="453810" y="708527"/>
                      <a:pt x="460906" y="706850"/>
                    </a:cubicBezTo>
                    <a:cubicBezTo>
                      <a:pt x="465458" y="705717"/>
                      <a:pt x="470021" y="704621"/>
                      <a:pt x="474602" y="703488"/>
                    </a:cubicBezTo>
                    <a:cubicBezTo>
                      <a:pt x="507045" y="695601"/>
                      <a:pt x="539677" y="687772"/>
                      <a:pt x="570709" y="675418"/>
                    </a:cubicBezTo>
                    <a:cubicBezTo>
                      <a:pt x="573862" y="674199"/>
                      <a:pt x="576977" y="672913"/>
                      <a:pt x="580063" y="671560"/>
                    </a:cubicBezTo>
                    <a:cubicBezTo>
                      <a:pt x="621992" y="654006"/>
                      <a:pt x="658435" y="622078"/>
                      <a:pt x="704736" y="616210"/>
                    </a:cubicBezTo>
                    <a:cubicBezTo>
                      <a:pt x="707460" y="615839"/>
                      <a:pt x="710060" y="615572"/>
                      <a:pt x="712565" y="615420"/>
                    </a:cubicBezTo>
                    <a:cubicBezTo>
                      <a:pt x="738102" y="613829"/>
                      <a:pt x="752170" y="623249"/>
                      <a:pt x="758676" y="638051"/>
                    </a:cubicBezTo>
                    <a:cubicBezTo>
                      <a:pt x="769811" y="663283"/>
                      <a:pt x="759010" y="704164"/>
                      <a:pt x="745865" y="732663"/>
                    </a:cubicBezTo>
                    <a:cubicBezTo>
                      <a:pt x="710146" y="808958"/>
                      <a:pt x="649177" y="870061"/>
                      <a:pt x="591312" y="929964"/>
                    </a:cubicBezTo>
                    <a:cubicBezTo>
                      <a:pt x="551317" y="968740"/>
                      <a:pt x="502539" y="1011031"/>
                      <a:pt x="506178" y="1066810"/>
                    </a:cubicBezTo>
                    <a:lnTo>
                      <a:pt x="506178" y="1066838"/>
                    </a:lnTo>
                    <a:cubicBezTo>
                      <a:pt x="506939" y="1078030"/>
                      <a:pt x="509788" y="1089774"/>
                      <a:pt x="515264" y="1102157"/>
                    </a:cubicBezTo>
                    <a:cubicBezTo>
                      <a:pt x="518751" y="1110015"/>
                      <a:pt x="523027" y="1117264"/>
                      <a:pt x="527990" y="1123988"/>
                    </a:cubicBezTo>
                    <a:cubicBezTo>
                      <a:pt x="548726" y="1152306"/>
                      <a:pt x="580682" y="1171756"/>
                      <a:pt x="609695" y="1190863"/>
                    </a:cubicBezTo>
                    <a:cubicBezTo>
                      <a:pt x="675104" y="1231202"/>
                      <a:pt x="748465" y="1262386"/>
                      <a:pt x="826075" y="1265663"/>
                    </a:cubicBezTo>
                    <a:cubicBezTo>
                      <a:pt x="872804" y="1267682"/>
                      <a:pt x="920935" y="1260072"/>
                      <a:pt x="962978" y="1239088"/>
                    </a:cubicBezTo>
                    <a:cubicBezTo>
                      <a:pt x="1006002" y="1215666"/>
                      <a:pt x="1044569" y="1181291"/>
                      <a:pt x="1065390" y="1136247"/>
                    </a:cubicBezTo>
                    <a:cubicBezTo>
                      <a:pt x="1116702" y="1035577"/>
                      <a:pt x="1076335" y="888797"/>
                      <a:pt x="1183338" y="819598"/>
                    </a:cubicBezTo>
                    <a:cubicBezTo>
                      <a:pt x="1203303" y="805986"/>
                      <a:pt x="1221657" y="804548"/>
                      <a:pt x="1239145" y="810273"/>
                    </a:cubicBezTo>
                    <a:lnTo>
                      <a:pt x="1239145" y="810301"/>
                    </a:lnTo>
                    <a:cubicBezTo>
                      <a:pt x="1253519" y="814978"/>
                      <a:pt x="1267283" y="824522"/>
                      <a:pt x="1280856" y="836143"/>
                    </a:cubicBezTo>
                    <a:cubicBezTo>
                      <a:pt x="1296724" y="849382"/>
                      <a:pt x="1308592" y="864432"/>
                      <a:pt x="1317822" y="880882"/>
                    </a:cubicBezTo>
                    <a:cubicBezTo>
                      <a:pt x="1330910" y="904123"/>
                      <a:pt x="1338834" y="930145"/>
                      <a:pt x="1345464" y="957634"/>
                    </a:cubicBezTo>
                    <a:cubicBezTo>
                      <a:pt x="1345559" y="958063"/>
                      <a:pt x="1345673" y="958491"/>
                      <a:pt x="1345768" y="958920"/>
                    </a:cubicBezTo>
                    <a:cubicBezTo>
                      <a:pt x="1357389" y="1006469"/>
                      <a:pt x="1370352" y="1053656"/>
                      <a:pt x="1387050" y="1099709"/>
                    </a:cubicBezTo>
                    <a:cubicBezTo>
                      <a:pt x="1426464" y="1205760"/>
                      <a:pt x="1423435" y="1280560"/>
                      <a:pt x="1361484" y="1377496"/>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7295760" y="2032200"/>
                <a:ext cx="1359027" cy="1340491"/>
              </a:xfrm>
              <a:custGeom>
                <a:rect b="b" l="l" r="r" t="t"/>
                <a:pathLst>
                  <a:path extrusionOk="0" h="1340491" w="1359027">
                    <a:moveTo>
                      <a:pt x="1357379" y="1113834"/>
                    </a:moveTo>
                    <a:cubicBezTo>
                      <a:pt x="1354445" y="1146677"/>
                      <a:pt x="1345578" y="1178881"/>
                      <a:pt x="1334567" y="1209856"/>
                    </a:cubicBezTo>
                    <a:cubicBezTo>
                      <a:pt x="1320099" y="1250071"/>
                      <a:pt x="1291476" y="1283399"/>
                      <a:pt x="1258881" y="1310307"/>
                    </a:cubicBezTo>
                    <a:cubicBezTo>
                      <a:pt x="1253652" y="1314679"/>
                      <a:pt x="1235735" y="1328414"/>
                      <a:pt x="1217533" y="1340491"/>
                    </a:cubicBezTo>
                    <a:lnTo>
                      <a:pt x="0" y="1340491"/>
                    </a:lnTo>
                    <a:lnTo>
                      <a:pt x="0" y="0"/>
                    </a:lnTo>
                    <a:cubicBezTo>
                      <a:pt x="27184" y="12173"/>
                      <a:pt x="54397" y="24736"/>
                      <a:pt x="79267" y="41224"/>
                    </a:cubicBezTo>
                    <a:cubicBezTo>
                      <a:pt x="94402" y="51654"/>
                      <a:pt x="108070" y="64037"/>
                      <a:pt x="120948" y="77124"/>
                    </a:cubicBezTo>
                    <a:cubicBezTo>
                      <a:pt x="144313" y="100889"/>
                      <a:pt x="164344" y="127645"/>
                      <a:pt x="187090" y="151981"/>
                    </a:cubicBezTo>
                    <a:cubicBezTo>
                      <a:pt x="213207" y="181004"/>
                      <a:pt x="243021" y="208274"/>
                      <a:pt x="260575" y="243716"/>
                    </a:cubicBezTo>
                    <a:cubicBezTo>
                      <a:pt x="285683" y="299123"/>
                      <a:pt x="274730" y="379124"/>
                      <a:pt x="267881" y="438445"/>
                    </a:cubicBezTo>
                    <a:cubicBezTo>
                      <a:pt x="262624" y="481108"/>
                      <a:pt x="257632" y="523942"/>
                      <a:pt x="259537" y="567033"/>
                    </a:cubicBezTo>
                    <a:cubicBezTo>
                      <a:pt x="259995" y="591064"/>
                      <a:pt x="262042" y="615134"/>
                      <a:pt x="267824" y="638499"/>
                    </a:cubicBezTo>
                    <a:cubicBezTo>
                      <a:pt x="268614" y="641737"/>
                      <a:pt x="269443" y="644985"/>
                      <a:pt x="270329" y="648224"/>
                    </a:cubicBezTo>
                    <a:lnTo>
                      <a:pt x="270329" y="648252"/>
                    </a:lnTo>
                    <a:cubicBezTo>
                      <a:pt x="276473" y="670855"/>
                      <a:pt x="284797" y="693115"/>
                      <a:pt x="298066" y="712470"/>
                    </a:cubicBezTo>
                    <a:cubicBezTo>
                      <a:pt x="300600" y="715928"/>
                      <a:pt x="303390" y="719261"/>
                      <a:pt x="306410" y="722347"/>
                    </a:cubicBezTo>
                    <a:cubicBezTo>
                      <a:pt x="316716" y="733111"/>
                      <a:pt x="329622" y="741426"/>
                      <a:pt x="343995" y="745588"/>
                    </a:cubicBezTo>
                    <a:cubicBezTo>
                      <a:pt x="346500" y="746265"/>
                      <a:pt x="349015" y="746846"/>
                      <a:pt x="351520" y="747332"/>
                    </a:cubicBezTo>
                    <a:cubicBezTo>
                      <a:pt x="366379" y="750389"/>
                      <a:pt x="381609" y="750941"/>
                      <a:pt x="396811" y="750294"/>
                    </a:cubicBezTo>
                    <a:cubicBezTo>
                      <a:pt x="402717" y="750084"/>
                      <a:pt x="408613" y="749656"/>
                      <a:pt x="414490" y="749132"/>
                    </a:cubicBezTo>
                    <a:cubicBezTo>
                      <a:pt x="415194" y="749075"/>
                      <a:pt x="415928" y="749008"/>
                      <a:pt x="416633" y="748951"/>
                    </a:cubicBezTo>
                    <a:cubicBezTo>
                      <a:pt x="428501" y="747636"/>
                      <a:pt x="440207" y="744979"/>
                      <a:pt x="451371" y="740721"/>
                    </a:cubicBezTo>
                    <a:cubicBezTo>
                      <a:pt x="476231" y="731453"/>
                      <a:pt x="498710" y="717080"/>
                      <a:pt x="520417" y="702040"/>
                    </a:cubicBezTo>
                    <a:cubicBezTo>
                      <a:pt x="547697" y="683933"/>
                      <a:pt x="572767" y="663845"/>
                      <a:pt x="599313" y="645709"/>
                    </a:cubicBezTo>
                    <a:cubicBezTo>
                      <a:pt x="612305" y="636813"/>
                      <a:pt x="625640" y="628402"/>
                      <a:pt x="639804" y="620906"/>
                    </a:cubicBezTo>
                    <a:cubicBezTo>
                      <a:pt x="644357" y="618525"/>
                      <a:pt x="649005" y="616287"/>
                      <a:pt x="653720" y="614210"/>
                    </a:cubicBezTo>
                    <a:cubicBezTo>
                      <a:pt x="661149" y="610905"/>
                      <a:pt x="668769" y="607971"/>
                      <a:pt x="676560" y="605590"/>
                    </a:cubicBezTo>
                    <a:cubicBezTo>
                      <a:pt x="696258" y="599351"/>
                      <a:pt x="720109" y="597027"/>
                      <a:pt x="727872" y="620725"/>
                    </a:cubicBezTo>
                    <a:cubicBezTo>
                      <a:pt x="727996" y="621001"/>
                      <a:pt x="728053" y="621249"/>
                      <a:pt x="728148" y="621516"/>
                    </a:cubicBezTo>
                    <a:cubicBezTo>
                      <a:pt x="733625" y="641328"/>
                      <a:pt x="731387" y="664540"/>
                      <a:pt x="724786" y="683809"/>
                    </a:cubicBezTo>
                    <a:cubicBezTo>
                      <a:pt x="715546" y="710413"/>
                      <a:pt x="698430" y="733377"/>
                      <a:pt x="681542" y="755609"/>
                    </a:cubicBezTo>
                    <a:cubicBezTo>
                      <a:pt x="646005" y="803767"/>
                      <a:pt x="595922" y="838171"/>
                      <a:pt x="544268" y="867194"/>
                    </a:cubicBezTo>
                    <a:cubicBezTo>
                      <a:pt x="543744" y="867470"/>
                      <a:pt x="543230" y="867775"/>
                      <a:pt x="542706" y="868051"/>
                    </a:cubicBezTo>
                    <a:cubicBezTo>
                      <a:pt x="529285" y="875357"/>
                      <a:pt x="515798" y="882577"/>
                      <a:pt x="502491" y="890187"/>
                    </a:cubicBezTo>
                    <a:cubicBezTo>
                      <a:pt x="499377" y="891959"/>
                      <a:pt x="496281" y="893731"/>
                      <a:pt x="493195" y="895569"/>
                    </a:cubicBezTo>
                    <a:cubicBezTo>
                      <a:pt x="477964" y="904561"/>
                      <a:pt x="462801" y="914038"/>
                      <a:pt x="449952" y="926335"/>
                    </a:cubicBezTo>
                    <a:cubicBezTo>
                      <a:pt x="426253" y="949328"/>
                      <a:pt x="409280" y="980494"/>
                      <a:pt x="406375" y="1013612"/>
                    </a:cubicBezTo>
                    <a:cubicBezTo>
                      <a:pt x="406194" y="1015413"/>
                      <a:pt x="406070" y="1017222"/>
                      <a:pt x="406003" y="1019023"/>
                    </a:cubicBezTo>
                    <a:cubicBezTo>
                      <a:pt x="405517" y="1034891"/>
                      <a:pt x="408756" y="1050093"/>
                      <a:pt x="414690" y="1064314"/>
                    </a:cubicBezTo>
                    <a:cubicBezTo>
                      <a:pt x="419157" y="1075077"/>
                      <a:pt x="425177" y="1085288"/>
                      <a:pt x="432245" y="1094861"/>
                    </a:cubicBezTo>
                    <a:cubicBezTo>
                      <a:pt x="434778" y="1098194"/>
                      <a:pt x="437350" y="1101500"/>
                      <a:pt x="439979" y="1104767"/>
                    </a:cubicBezTo>
                    <a:cubicBezTo>
                      <a:pt x="452304" y="1120235"/>
                      <a:pt x="465448" y="1135075"/>
                      <a:pt x="479460" y="1149106"/>
                    </a:cubicBezTo>
                    <a:cubicBezTo>
                      <a:pt x="502453" y="1172194"/>
                      <a:pt x="527685" y="1193044"/>
                      <a:pt x="554964" y="1210694"/>
                    </a:cubicBezTo>
                    <a:cubicBezTo>
                      <a:pt x="585483" y="1229287"/>
                      <a:pt x="620249" y="1239317"/>
                      <a:pt x="655082" y="1246137"/>
                    </a:cubicBezTo>
                    <a:cubicBezTo>
                      <a:pt x="691467" y="1253442"/>
                      <a:pt x="728377" y="1258243"/>
                      <a:pt x="765381" y="1260815"/>
                    </a:cubicBezTo>
                    <a:cubicBezTo>
                      <a:pt x="778840" y="1261882"/>
                      <a:pt x="792318" y="1262434"/>
                      <a:pt x="805805" y="1262463"/>
                    </a:cubicBezTo>
                    <a:cubicBezTo>
                      <a:pt x="807396" y="1262520"/>
                      <a:pt x="809111" y="1262520"/>
                      <a:pt x="810549" y="1263225"/>
                    </a:cubicBezTo>
                    <a:cubicBezTo>
                      <a:pt x="811101" y="1263472"/>
                      <a:pt x="811587" y="1263929"/>
                      <a:pt x="811654" y="1264482"/>
                    </a:cubicBezTo>
                    <a:cubicBezTo>
                      <a:pt x="866575" y="1266473"/>
                      <a:pt x="921372" y="1263958"/>
                      <a:pt x="974884" y="1251242"/>
                    </a:cubicBezTo>
                    <a:cubicBezTo>
                      <a:pt x="1001153" y="1244060"/>
                      <a:pt x="1026500" y="1233202"/>
                      <a:pt x="1049988" y="1219257"/>
                    </a:cubicBezTo>
                    <a:lnTo>
                      <a:pt x="1049988" y="1219229"/>
                    </a:lnTo>
                    <a:cubicBezTo>
                      <a:pt x="1082469" y="1199998"/>
                      <a:pt x="1111425" y="1174709"/>
                      <a:pt x="1134447" y="1144829"/>
                    </a:cubicBezTo>
                    <a:cubicBezTo>
                      <a:pt x="1156649" y="1114920"/>
                      <a:pt x="1175175" y="1081402"/>
                      <a:pt x="1182519" y="1044588"/>
                    </a:cubicBezTo>
                    <a:cubicBezTo>
                      <a:pt x="1191996" y="995725"/>
                      <a:pt x="1190834" y="946214"/>
                      <a:pt x="1196464" y="897007"/>
                    </a:cubicBezTo>
                    <a:cubicBezTo>
                      <a:pt x="1199493" y="852087"/>
                      <a:pt x="1220771" y="807015"/>
                      <a:pt x="1268292" y="839057"/>
                    </a:cubicBezTo>
                    <a:cubicBezTo>
                      <a:pt x="1269549" y="839886"/>
                      <a:pt x="1270825" y="840800"/>
                      <a:pt x="1272111" y="841743"/>
                    </a:cubicBezTo>
                    <a:cubicBezTo>
                      <a:pt x="1293209" y="857488"/>
                      <a:pt x="1309697" y="878129"/>
                      <a:pt x="1321470" y="901313"/>
                    </a:cubicBezTo>
                    <a:cubicBezTo>
                      <a:pt x="1329661" y="917429"/>
                      <a:pt x="1335567" y="934793"/>
                      <a:pt x="1339149" y="952595"/>
                    </a:cubicBezTo>
                    <a:cubicBezTo>
                      <a:pt x="1344654" y="981647"/>
                      <a:pt x="1350712" y="1010631"/>
                      <a:pt x="1354588" y="1039959"/>
                    </a:cubicBezTo>
                    <a:cubicBezTo>
                      <a:pt x="1357341" y="1064419"/>
                      <a:pt x="1359027" y="1089193"/>
                      <a:pt x="1357370" y="1113806"/>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7295760" y="2104200"/>
                <a:ext cx="1332339" cy="1268473"/>
              </a:xfrm>
              <a:custGeom>
                <a:rect b="b" l="l" r="r" t="t"/>
                <a:pathLst>
                  <a:path extrusionOk="0" h="1268473" w="1339034">
                    <a:moveTo>
                      <a:pt x="1291962" y="1137809"/>
                    </a:moveTo>
                    <a:cubicBezTo>
                      <a:pt x="1275264" y="1164288"/>
                      <a:pt x="1253433" y="1187349"/>
                      <a:pt x="1228601" y="1206618"/>
                    </a:cubicBezTo>
                    <a:lnTo>
                      <a:pt x="1228601" y="1206646"/>
                    </a:lnTo>
                    <a:cubicBezTo>
                      <a:pt x="1205789" y="1224353"/>
                      <a:pt x="1180443" y="1238907"/>
                      <a:pt x="1154135" y="1250071"/>
                    </a:cubicBezTo>
                    <a:cubicBezTo>
                      <a:pt x="1149058" y="1251995"/>
                      <a:pt x="1143953" y="1253890"/>
                      <a:pt x="1138781" y="1255786"/>
                    </a:cubicBezTo>
                    <a:cubicBezTo>
                      <a:pt x="1126827" y="1260158"/>
                      <a:pt x="1114749" y="1264377"/>
                      <a:pt x="1102576" y="1268473"/>
                    </a:cubicBezTo>
                    <a:lnTo>
                      <a:pt x="0" y="1268473"/>
                    </a:lnTo>
                    <a:lnTo>
                      <a:pt x="0" y="0"/>
                    </a:lnTo>
                    <a:cubicBezTo>
                      <a:pt x="19850" y="9630"/>
                      <a:pt x="40300" y="17955"/>
                      <a:pt x="61284" y="24860"/>
                    </a:cubicBezTo>
                    <a:cubicBezTo>
                      <a:pt x="81715" y="31709"/>
                      <a:pt x="102565" y="37643"/>
                      <a:pt x="122111" y="46844"/>
                    </a:cubicBezTo>
                    <a:cubicBezTo>
                      <a:pt x="133512" y="52407"/>
                      <a:pt x="144247" y="59446"/>
                      <a:pt x="154162" y="67361"/>
                    </a:cubicBezTo>
                    <a:cubicBezTo>
                      <a:pt x="181290" y="88763"/>
                      <a:pt x="201254" y="117577"/>
                      <a:pt x="217341" y="147847"/>
                    </a:cubicBezTo>
                    <a:cubicBezTo>
                      <a:pt x="224285" y="161392"/>
                      <a:pt x="230457" y="175403"/>
                      <a:pt x="234715" y="190043"/>
                    </a:cubicBezTo>
                    <a:cubicBezTo>
                      <a:pt x="241659" y="214198"/>
                      <a:pt x="244040" y="239706"/>
                      <a:pt x="242602" y="264747"/>
                    </a:cubicBezTo>
                    <a:cubicBezTo>
                      <a:pt x="236363" y="331746"/>
                      <a:pt x="217218" y="397526"/>
                      <a:pt x="218142" y="465163"/>
                    </a:cubicBezTo>
                    <a:cubicBezTo>
                      <a:pt x="218542" y="482898"/>
                      <a:pt x="221875" y="500358"/>
                      <a:pt x="225019" y="517760"/>
                    </a:cubicBezTo>
                    <a:cubicBezTo>
                      <a:pt x="227743" y="533572"/>
                      <a:pt x="228324" y="549716"/>
                      <a:pt x="228048" y="565737"/>
                    </a:cubicBezTo>
                    <a:cubicBezTo>
                      <a:pt x="227105" y="591912"/>
                      <a:pt x="223123" y="618277"/>
                      <a:pt x="226400" y="644414"/>
                    </a:cubicBezTo>
                    <a:cubicBezTo>
                      <a:pt x="228515" y="660683"/>
                      <a:pt x="237039" y="674503"/>
                      <a:pt x="247593" y="686676"/>
                    </a:cubicBezTo>
                    <a:cubicBezTo>
                      <a:pt x="252612" y="692458"/>
                      <a:pt x="258080" y="697868"/>
                      <a:pt x="263490" y="702974"/>
                    </a:cubicBezTo>
                    <a:cubicBezTo>
                      <a:pt x="272482" y="711232"/>
                      <a:pt x="282454" y="718385"/>
                      <a:pt x="293027" y="724291"/>
                    </a:cubicBezTo>
                    <a:cubicBezTo>
                      <a:pt x="299447" y="727901"/>
                      <a:pt x="306114" y="731053"/>
                      <a:pt x="312906" y="733739"/>
                    </a:cubicBezTo>
                    <a:cubicBezTo>
                      <a:pt x="320059" y="736397"/>
                      <a:pt x="327403" y="738388"/>
                      <a:pt x="334832" y="739826"/>
                    </a:cubicBezTo>
                    <a:cubicBezTo>
                      <a:pt x="350120" y="742731"/>
                      <a:pt x="365874" y="743217"/>
                      <a:pt x="381372" y="741778"/>
                    </a:cubicBezTo>
                    <a:cubicBezTo>
                      <a:pt x="381495" y="741778"/>
                      <a:pt x="381648" y="741750"/>
                      <a:pt x="381771" y="741750"/>
                    </a:cubicBezTo>
                    <a:cubicBezTo>
                      <a:pt x="388925" y="741016"/>
                      <a:pt x="396021" y="739950"/>
                      <a:pt x="403089" y="738597"/>
                    </a:cubicBezTo>
                    <a:cubicBezTo>
                      <a:pt x="435045" y="725910"/>
                      <a:pt x="467516" y="707708"/>
                      <a:pt x="506263" y="681685"/>
                    </a:cubicBezTo>
                    <a:cubicBezTo>
                      <a:pt x="529962" y="666702"/>
                      <a:pt x="551517" y="648110"/>
                      <a:pt x="573843" y="630774"/>
                    </a:cubicBezTo>
                    <a:cubicBezTo>
                      <a:pt x="595436" y="613982"/>
                      <a:pt x="617754" y="598361"/>
                      <a:pt x="643385" y="588416"/>
                    </a:cubicBezTo>
                    <a:cubicBezTo>
                      <a:pt x="655987" y="584406"/>
                      <a:pt x="667150" y="584502"/>
                      <a:pt x="675980" y="587740"/>
                    </a:cubicBezTo>
                    <a:cubicBezTo>
                      <a:pt x="694020" y="594312"/>
                      <a:pt x="702555" y="613858"/>
                      <a:pt x="694630" y="638070"/>
                    </a:cubicBezTo>
                    <a:cubicBezTo>
                      <a:pt x="694173" y="639604"/>
                      <a:pt x="693591" y="641128"/>
                      <a:pt x="692982" y="642690"/>
                    </a:cubicBezTo>
                    <a:cubicBezTo>
                      <a:pt x="691182" y="648500"/>
                      <a:pt x="689010" y="654101"/>
                      <a:pt x="686467" y="659416"/>
                    </a:cubicBezTo>
                    <a:cubicBezTo>
                      <a:pt x="663530" y="708098"/>
                      <a:pt x="612220" y="736540"/>
                      <a:pt x="563013" y="754828"/>
                    </a:cubicBezTo>
                    <a:cubicBezTo>
                      <a:pt x="521637" y="771249"/>
                      <a:pt x="476136" y="787308"/>
                      <a:pt x="434826" y="808615"/>
                    </a:cubicBezTo>
                    <a:cubicBezTo>
                      <a:pt x="378619" y="837610"/>
                      <a:pt x="330213" y="876376"/>
                      <a:pt x="310553" y="939098"/>
                    </a:cubicBezTo>
                    <a:cubicBezTo>
                      <a:pt x="308600" y="945242"/>
                      <a:pt x="306943" y="951633"/>
                      <a:pt x="305601" y="958244"/>
                    </a:cubicBezTo>
                    <a:cubicBezTo>
                      <a:pt x="301714" y="979837"/>
                      <a:pt x="303181" y="1001668"/>
                      <a:pt x="308506" y="1022671"/>
                    </a:cubicBezTo>
                    <a:cubicBezTo>
                      <a:pt x="311868" y="1035853"/>
                      <a:pt x="316735" y="1048693"/>
                      <a:pt x="322783" y="1060923"/>
                    </a:cubicBezTo>
                    <a:cubicBezTo>
                      <a:pt x="329051" y="1073648"/>
                      <a:pt x="336575" y="1085726"/>
                      <a:pt x="344986" y="1096851"/>
                    </a:cubicBezTo>
                    <a:cubicBezTo>
                      <a:pt x="349111" y="1102109"/>
                      <a:pt x="353426" y="1107157"/>
                      <a:pt x="357978" y="1112053"/>
                    </a:cubicBezTo>
                    <a:cubicBezTo>
                      <a:pt x="374028" y="1129541"/>
                      <a:pt x="392382" y="1144838"/>
                      <a:pt x="412014" y="1158259"/>
                    </a:cubicBezTo>
                    <a:cubicBezTo>
                      <a:pt x="422263" y="1165327"/>
                      <a:pt x="432807" y="1171832"/>
                      <a:pt x="443599" y="1177919"/>
                    </a:cubicBezTo>
                    <a:cubicBezTo>
                      <a:pt x="504025" y="1212075"/>
                      <a:pt x="573320" y="1223210"/>
                      <a:pt x="641299" y="1231706"/>
                    </a:cubicBezTo>
                    <a:cubicBezTo>
                      <a:pt x="746770" y="1243117"/>
                      <a:pt x="854650" y="1246175"/>
                      <a:pt x="958929" y="1223696"/>
                    </a:cubicBezTo>
                    <a:cubicBezTo>
                      <a:pt x="976265" y="1219876"/>
                      <a:pt x="993639" y="1215714"/>
                      <a:pt x="1010764" y="1210732"/>
                    </a:cubicBezTo>
                    <a:cubicBezTo>
                      <a:pt x="1041654" y="1201865"/>
                      <a:pt x="1071772" y="1190425"/>
                      <a:pt x="1099385" y="1173947"/>
                    </a:cubicBezTo>
                    <a:cubicBezTo>
                      <a:pt x="1139657" y="1149610"/>
                      <a:pt x="1173689" y="1115359"/>
                      <a:pt x="1198522" y="1075392"/>
                    </a:cubicBezTo>
                    <a:cubicBezTo>
                      <a:pt x="1214695" y="1049426"/>
                      <a:pt x="1226934" y="1021023"/>
                      <a:pt x="1234450" y="991362"/>
                    </a:cubicBezTo>
                    <a:cubicBezTo>
                      <a:pt x="1245308" y="957786"/>
                      <a:pt x="1254995" y="852345"/>
                      <a:pt x="1290228" y="841886"/>
                    </a:cubicBezTo>
                    <a:cubicBezTo>
                      <a:pt x="1296134" y="841581"/>
                      <a:pt x="1301049" y="843353"/>
                      <a:pt x="1305154" y="846592"/>
                    </a:cubicBezTo>
                    <a:cubicBezTo>
                      <a:pt x="1320718" y="858793"/>
                      <a:pt x="1324813" y="891483"/>
                      <a:pt x="1328452" y="907780"/>
                    </a:cubicBezTo>
                    <a:cubicBezTo>
                      <a:pt x="1339034" y="985180"/>
                      <a:pt x="1330747" y="1068877"/>
                      <a:pt x="1291971" y="1137771"/>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295760" y="2181960"/>
                <a:ext cx="1326116" cy="1190806"/>
              </a:xfrm>
              <a:custGeom>
                <a:rect b="b" l="l" r="r" t="t"/>
                <a:pathLst>
                  <a:path extrusionOk="0" h="1190806" w="1339511">
                    <a:moveTo>
                      <a:pt x="1272721" y="892397"/>
                    </a:moveTo>
                    <a:cubicBezTo>
                      <a:pt x="1264063" y="919706"/>
                      <a:pt x="1260120" y="948509"/>
                      <a:pt x="1248566" y="974874"/>
                    </a:cubicBezTo>
                    <a:cubicBezTo>
                      <a:pt x="1248318" y="975455"/>
                      <a:pt x="1248080" y="976036"/>
                      <a:pt x="1247804" y="976617"/>
                    </a:cubicBezTo>
                    <a:cubicBezTo>
                      <a:pt x="1234745" y="1005297"/>
                      <a:pt x="1214685" y="1029700"/>
                      <a:pt x="1191778" y="1051265"/>
                    </a:cubicBezTo>
                    <a:cubicBezTo>
                      <a:pt x="1178719" y="1063619"/>
                      <a:pt x="1164717" y="1075030"/>
                      <a:pt x="1150591" y="1085822"/>
                    </a:cubicBezTo>
                    <a:cubicBezTo>
                      <a:pt x="1102090" y="1120654"/>
                      <a:pt x="1047779" y="1141448"/>
                      <a:pt x="990962" y="1154259"/>
                    </a:cubicBezTo>
                    <a:cubicBezTo>
                      <a:pt x="911333" y="1172270"/>
                      <a:pt x="826751" y="1174718"/>
                      <a:pt x="746265" y="1178538"/>
                    </a:cubicBezTo>
                    <a:cubicBezTo>
                      <a:pt x="693763" y="1179090"/>
                      <a:pt x="641623" y="1171661"/>
                      <a:pt x="589236" y="1169575"/>
                    </a:cubicBezTo>
                    <a:cubicBezTo>
                      <a:pt x="507806" y="1170337"/>
                      <a:pt x="426491" y="1151382"/>
                      <a:pt x="362827" y="1098356"/>
                    </a:cubicBezTo>
                    <a:cubicBezTo>
                      <a:pt x="362493" y="1098109"/>
                      <a:pt x="362188" y="1097832"/>
                      <a:pt x="361845" y="1097566"/>
                    </a:cubicBezTo>
                    <a:cubicBezTo>
                      <a:pt x="344634" y="1083345"/>
                      <a:pt x="327813" y="1068638"/>
                      <a:pt x="311448" y="1053436"/>
                    </a:cubicBezTo>
                    <a:cubicBezTo>
                      <a:pt x="298238" y="1041264"/>
                      <a:pt x="285331" y="1028757"/>
                      <a:pt x="272768" y="1015918"/>
                    </a:cubicBezTo>
                    <a:cubicBezTo>
                      <a:pt x="272310" y="1015489"/>
                      <a:pt x="271882" y="1015032"/>
                      <a:pt x="271453" y="1014603"/>
                    </a:cubicBezTo>
                    <a:cubicBezTo>
                      <a:pt x="265795" y="1008698"/>
                      <a:pt x="260261" y="1002649"/>
                      <a:pt x="255061" y="996315"/>
                    </a:cubicBezTo>
                    <a:cubicBezTo>
                      <a:pt x="252336" y="993038"/>
                      <a:pt x="249707" y="989705"/>
                      <a:pt x="247260" y="986285"/>
                    </a:cubicBezTo>
                    <a:cubicBezTo>
                      <a:pt x="243250" y="980846"/>
                      <a:pt x="239611" y="975151"/>
                      <a:pt x="236373" y="969226"/>
                    </a:cubicBezTo>
                    <a:cubicBezTo>
                      <a:pt x="236315" y="969102"/>
                      <a:pt x="236249" y="968950"/>
                      <a:pt x="236191" y="968826"/>
                    </a:cubicBezTo>
                    <a:lnTo>
                      <a:pt x="236191" y="968797"/>
                    </a:lnTo>
                    <a:cubicBezTo>
                      <a:pt x="218390" y="934241"/>
                      <a:pt x="213132" y="891188"/>
                      <a:pt x="228210" y="854764"/>
                    </a:cubicBezTo>
                    <a:cubicBezTo>
                      <a:pt x="236497" y="836143"/>
                      <a:pt x="251603" y="823694"/>
                      <a:pt x="267719" y="812168"/>
                    </a:cubicBezTo>
                    <a:cubicBezTo>
                      <a:pt x="276130" y="806110"/>
                      <a:pt x="284845" y="800300"/>
                      <a:pt x="292980" y="793976"/>
                    </a:cubicBezTo>
                    <a:cubicBezTo>
                      <a:pt x="297809" y="790308"/>
                      <a:pt x="302676" y="786727"/>
                      <a:pt x="307629" y="783212"/>
                    </a:cubicBezTo>
                    <a:cubicBezTo>
                      <a:pt x="321202" y="773582"/>
                      <a:pt x="335213" y="764524"/>
                      <a:pt x="349644" y="756180"/>
                    </a:cubicBezTo>
                    <a:lnTo>
                      <a:pt x="349672" y="756152"/>
                    </a:lnTo>
                    <a:cubicBezTo>
                      <a:pt x="368694" y="745141"/>
                      <a:pt x="388420" y="735359"/>
                      <a:pt x="408842" y="726948"/>
                    </a:cubicBezTo>
                    <a:cubicBezTo>
                      <a:pt x="425205" y="720223"/>
                      <a:pt x="441160" y="712642"/>
                      <a:pt x="457095" y="704898"/>
                    </a:cubicBezTo>
                    <a:lnTo>
                      <a:pt x="457124" y="704898"/>
                    </a:lnTo>
                    <a:cubicBezTo>
                      <a:pt x="467611" y="699821"/>
                      <a:pt x="478070" y="694687"/>
                      <a:pt x="488623" y="689639"/>
                    </a:cubicBezTo>
                    <a:cubicBezTo>
                      <a:pt x="519846" y="675237"/>
                      <a:pt x="551888" y="662026"/>
                      <a:pt x="580882" y="643338"/>
                    </a:cubicBezTo>
                    <a:cubicBezTo>
                      <a:pt x="590702" y="637194"/>
                      <a:pt x="598589" y="628936"/>
                      <a:pt x="605590" y="619944"/>
                    </a:cubicBezTo>
                    <a:cubicBezTo>
                      <a:pt x="611181" y="612762"/>
                      <a:pt x="616258" y="605114"/>
                      <a:pt x="621306" y="597589"/>
                    </a:cubicBezTo>
                    <a:cubicBezTo>
                      <a:pt x="627088" y="587654"/>
                      <a:pt x="637366" y="577434"/>
                      <a:pt x="638556" y="565661"/>
                    </a:cubicBezTo>
                    <a:cubicBezTo>
                      <a:pt x="638737" y="563737"/>
                      <a:pt x="638709" y="561746"/>
                      <a:pt x="638347" y="559699"/>
                    </a:cubicBezTo>
                    <a:cubicBezTo>
                      <a:pt x="628136" y="542477"/>
                      <a:pt x="610153" y="560251"/>
                      <a:pt x="595599" y="578596"/>
                    </a:cubicBezTo>
                    <a:cubicBezTo>
                      <a:pt x="587188" y="589178"/>
                      <a:pt x="579911" y="599942"/>
                      <a:pt x="575901" y="604285"/>
                    </a:cubicBezTo>
                    <a:cubicBezTo>
                      <a:pt x="569300" y="612629"/>
                      <a:pt x="561070" y="619639"/>
                      <a:pt x="551679" y="624678"/>
                    </a:cubicBezTo>
                    <a:cubicBezTo>
                      <a:pt x="527457" y="636851"/>
                      <a:pt x="501311" y="644766"/>
                      <a:pt x="477155" y="657244"/>
                    </a:cubicBezTo>
                    <a:cubicBezTo>
                      <a:pt x="456391" y="668074"/>
                      <a:pt x="434588" y="676847"/>
                      <a:pt x="412175" y="683390"/>
                    </a:cubicBezTo>
                    <a:cubicBezTo>
                      <a:pt x="391687" y="689410"/>
                      <a:pt x="370647" y="693573"/>
                      <a:pt x="349368" y="695744"/>
                    </a:cubicBezTo>
                    <a:cubicBezTo>
                      <a:pt x="347529" y="695954"/>
                      <a:pt x="345672" y="696144"/>
                      <a:pt x="343834" y="696297"/>
                    </a:cubicBezTo>
                    <a:cubicBezTo>
                      <a:pt x="335909" y="696782"/>
                      <a:pt x="327784" y="697240"/>
                      <a:pt x="319526" y="697554"/>
                    </a:cubicBezTo>
                    <a:cubicBezTo>
                      <a:pt x="309553" y="697887"/>
                      <a:pt x="299438" y="697983"/>
                      <a:pt x="289341" y="697611"/>
                    </a:cubicBezTo>
                    <a:cubicBezTo>
                      <a:pt x="272215" y="696935"/>
                      <a:pt x="255184" y="694887"/>
                      <a:pt x="239126" y="690363"/>
                    </a:cubicBezTo>
                    <a:cubicBezTo>
                      <a:pt x="221790" y="685467"/>
                      <a:pt x="205578" y="677675"/>
                      <a:pt x="191605" y="665655"/>
                    </a:cubicBezTo>
                    <a:lnTo>
                      <a:pt x="191576" y="665626"/>
                    </a:lnTo>
                    <a:cubicBezTo>
                      <a:pt x="189681" y="663978"/>
                      <a:pt x="187814" y="662264"/>
                      <a:pt x="186014" y="660454"/>
                    </a:cubicBezTo>
                    <a:cubicBezTo>
                      <a:pt x="170231" y="643880"/>
                      <a:pt x="166259" y="627517"/>
                      <a:pt x="167116" y="610638"/>
                    </a:cubicBezTo>
                    <a:lnTo>
                      <a:pt x="167116" y="610610"/>
                    </a:lnTo>
                    <a:cubicBezTo>
                      <a:pt x="168183" y="590217"/>
                      <a:pt x="176260" y="569109"/>
                      <a:pt x="179137" y="546087"/>
                    </a:cubicBezTo>
                    <a:cubicBezTo>
                      <a:pt x="190148" y="476269"/>
                      <a:pt x="161001" y="458753"/>
                      <a:pt x="153086" y="399793"/>
                    </a:cubicBezTo>
                    <a:cubicBezTo>
                      <a:pt x="150486" y="374409"/>
                      <a:pt x="154429" y="349034"/>
                      <a:pt x="161277" y="324660"/>
                    </a:cubicBezTo>
                    <a:cubicBezTo>
                      <a:pt x="169164" y="295123"/>
                      <a:pt x="176717" y="265519"/>
                      <a:pt x="185709" y="236315"/>
                    </a:cubicBezTo>
                    <a:cubicBezTo>
                      <a:pt x="198311" y="190595"/>
                      <a:pt x="221514" y="139132"/>
                      <a:pt x="202988" y="91831"/>
                    </a:cubicBezTo>
                    <a:cubicBezTo>
                      <a:pt x="188309" y="59388"/>
                      <a:pt x="163964" y="29632"/>
                      <a:pt x="130664" y="15383"/>
                    </a:cubicBezTo>
                    <a:cubicBezTo>
                      <a:pt x="88773" y="1010"/>
                      <a:pt x="43358" y="6363"/>
                      <a:pt x="0" y="0"/>
                    </a:cubicBezTo>
                    <a:lnTo>
                      <a:pt x="0" y="1190806"/>
                    </a:lnTo>
                    <a:lnTo>
                      <a:pt x="1065915" y="1190806"/>
                    </a:lnTo>
                    <a:cubicBezTo>
                      <a:pt x="1095299" y="1183253"/>
                      <a:pt x="1124198" y="1173556"/>
                      <a:pt x="1151173" y="1160231"/>
                    </a:cubicBezTo>
                    <a:cubicBezTo>
                      <a:pt x="1174385" y="1148791"/>
                      <a:pt x="1196188" y="1134637"/>
                      <a:pt x="1215600" y="1116873"/>
                    </a:cubicBezTo>
                    <a:cubicBezTo>
                      <a:pt x="1224953" y="1108491"/>
                      <a:pt x="1233002" y="1098957"/>
                      <a:pt x="1240251" y="1088803"/>
                    </a:cubicBezTo>
                    <a:cubicBezTo>
                      <a:pt x="1245784" y="1080973"/>
                      <a:pt x="1250890" y="1072810"/>
                      <a:pt x="1255719" y="1064524"/>
                    </a:cubicBezTo>
                    <a:cubicBezTo>
                      <a:pt x="1270702" y="1039787"/>
                      <a:pt x="1287676" y="1016022"/>
                      <a:pt x="1298991" y="989267"/>
                    </a:cubicBezTo>
                    <a:cubicBezTo>
                      <a:pt x="1309659" y="962387"/>
                      <a:pt x="1318346" y="934555"/>
                      <a:pt x="1324280" y="906247"/>
                    </a:cubicBezTo>
                    <a:cubicBezTo>
                      <a:pt x="1339511" y="837590"/>
                      <a:pt x="1292447" y="824541"/>
                      <a:pt x="1272721" y="892426"/>
                    </a:cubicBezTo>
                    <a:close/>
                    <a:moveTo>
                      <a:pt x="588836" y="613448"/>
                    </a:moveTo>
                    <a:cubicBezTo>
                      <a:pt x="597398" y="602685"/>
                      <a:pt x="604733" y="591007"/>
                      <a:pt x="613486" y="580396"/>
                    </a:cubicBezTo>
                    <a:cubicBezTo>
                      <a:pt x="602599" y="595198"/>
                      <a:pt x="593674" y="611981"/>
                      <a:pt x="579425" y="623945"/>
                    </a:cubicBezTo>
                    <a:cubicBezTo>
                      <a:pt x="582787" y="620678"/>
                      <a:pt x="585911" y="617153"/>
                      <a:pt x="588845" y="6134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 name="Google Shape;193;p11"/>
          <p:cNvGrpSpPr/>
          <p:nvPr/>
        </p:nvGrpSpPr>
        <p:grpSpPr>
          <a:xfrm>
            <a:off x="5750181" y="25"/>
            <a:ext cx="2105908" cy="697012"/>
            <a:chOff x="5750397" y="27"/>
            <a:chExt cx="1748367" cy="578674"/>
          </a:xfrm>
        </p:grpSpPr>
        <p:sp>
          <p:nvSpPr>
            <p:cNvPr id="194" name="Google Shape;194;p11"/>
            <p:cNvSpPr/>
            <p:nvPr/>
          </p:nvSpPr>
          <p:spPr>
            <a:xfrm>
              <a:off x="5750397" y="27"/>
              <a:ext cx="1748367" cy="578674"/>
            </a:xfrm>
            <a:custGeom>
              <a:rect b="b" l="l" r="r" t="t"/>
              <a:pathLst>
                <a:path extrusionOk="0" h="305772" w="923840">
                  <a:moveTo>
                    <a:pt x="910667" y="71247"/>
                  </a:moveTo>
                  <a:cubicBezTo>
                    <a:pt x="894731" y="113290"/>
                    <a:pt x="871919" y="152838"/>
                    <a:pt x="846630" y="189929"/>
                  </a:cubicBezTo>
                  <a:cubicBezTo>
                    <a:pt x="833904" y="209407"/>
                    <a:pt x="819141" y="227447"/>
                    <a:pt x="800215" y="239592"/>
                  </a:cubicBezTo>
                  <a:cubicBezTo>
                    <a:pt x="790547" y="245831"/>
                    <a:pt x="779822" y="250507"/>
                    <a:pt x="767705" y="253051"/>
                  </a:cubicBezTo>
                  <a:cubicBezTo>
                    <a:pt x="707346" y="266538"/>
                    <a:pt x="640918" y="246174"/>
                    <a:pt x="584445" y="277397"/>
                  </a:cubicBezTo>
                  <a:cubicBezTo>
                    <a:pt x="566804" y="284578"/>
                    <a:pt x="552793" y="305772"/>
                    <a:pt x="532152" y="301981"/>
                  </a:cubicBezTo>
                  <a:cubicBezTo>
                    <a:pt x="486861" y="283359"/>
                    <a:pt x="516922" y="183909"/>
                    <a:pt x="488975" y="146485"/>
                  </a:cubicBezTo>
                  <a:cubicBezTo>
                    <a:pt x="460934" y="108509"/>
                    <a:pt x="414052" y="89668"/>
                    <a:pt x="369437" y="79115"/>
                  </a:cubicBezTo>
                  <a:cubicBezTo>
                    <a:pt x="311211" y="69113"/>
                    <a:pt x="251432" y="76943"/>
                    <a:pt x="193358" y="82115"/>
                  </a:cubicBezTo>
                  <a:cubicBezTo>
                    <a:pt x="149962" y="85230"/>
                    <a:pt x="96755" y="102546"/>
                    <a:pt x="59017" y="74076"/>
                  </a:cubicBezTo>
                  <a:cubicBezTo>
                    <a:pt x="37891" y="58512"/>
                    <a:pt x="22441" y="36433"/>
                    <a:pt x="8411" y="14535"/>
                  </a:cubicBezTo>
                  <a:cubicBezTo>
                    <a:pt x="5382" y="9792"/>
                    <a:pt x="2600" y="4963"/>
                    <a:pt x="0" y="10"/>
                  </a:cubicBezTo>
                  <a:lnTo>
                    <a:pt x="16212" y="10"/>
                  </a:lnTo>
                  <a:cubicBezTo>
                    <a:pt x="35566" y="32118"/>
                    <a:pt x="63122" y="70771"/>
                    <a:pt x="101070" y="73676"/>
                  </a:cubicBezTo>
                  <a:cubicBezTo>
                    <a:pt x="129359" y="75019"/>
                    <a:pt x="157429" y="70466"/>
                    <a:pt x="185376" y="66827"/>
                  </a:cubicBezTo>
                  <a:cubicBezTo>
                    <a:pt x="223352" y="61874"/>
                    <a:pt x="261547" y="58293"/>
                    <a:pt x="299809" y="57102"/>
                  </a:cubicBezTo>
                  <a:cubicBezTo>
                    <a:pt x="336842" y="55540"/>
                    <a:pt x="374457" y="59674"/>
                    <a:pt x="408823" y="74105"/>
                  </a:cubicBezTo>
                  <a:cubicBezTo>
                    <a:pt x="448856" y="89268"/>
                    <a:pt x="492462" y="112357"/>
                    <a:pt x="509769" y="153791"/>
                  </a:cubicBezTo>
                  <a:cubicBezTo>
                    <a:pt x="524323" y="188986"/>
                    <a:pt x="512798" y="264462"/>
                    <a:pt x="533467" y="286198"/>
                  </a:cubicBezTo>
                  <a:cubicBezTo>
                    <a:pt x="543620" y="293265"/>
                    <a:pt x="557746" y="273415"/>
                    <a:pt x="567347" y="269624"/>
                  </a:cubicBezTo>
                  <a:cubicBezTo>
                    <a:pt x="624440" y="232286"/>
                    <a:pt x="683524" y="245345"/>
                    <a:pt x="746970" y="239506"/>
                  </a:cubicBezTo>
                  <a:cubicBezTo>
                    <a:pt x="765506" y="237763"/>
                    <a:pt x="779755" y="232477"/>
                    <a:pt x="791680" y="224580"/>
                  </a:cubicBezTo>
                  <a:cubicBezTo>
                    <a:pt x="812502" y="210884"/>
                    <a:pt x="826113" y="189167"/>
                    <a:pt x="842715" y="164373"/>
                  </a:cubicBezTo>
                  <a:cubicBezTo>
                    <a:pt x="863356" y="130216"/>
                    <a:pt x="885254" y="95260"/>
                    <a:pt x="896379" y="56759"/>
                  </a:cubicBezTo>
                  <a:cubicBezTo>
                    <a:pt x="902865" y="30156"/>
                    <a:pt x="873995" y="17583"/>
                    <a:pt x="854669" y="7496"/>
                  </a:cubicBezTo>
                  <a:cubicBezTo>
                    <a:pt x="849192" y="4924"/>
                    <a:pt x="843687" y="2448"/>
                    <a:pt x="838152" y="0"/>
                  </a:cubicBezTo>
                  <a:lnTo>
                    <a:pt x="878244" y="0"/>
                  </a:lnTo>
                  <a:cubicBezTo>
                    <a:pt x="904513" y="14621"/>
                    <a:pt x="923840" y="35347"/>
                    <a:pt x="910657" y="712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5837071" y="27"/>
              <a:ext cx="1548587" cy="486554"/>
            </a:xfrm>
            <a:custGeom>
              <a:rect b="b" l="l" r="r" t="t"/>
              <a:pathLst>
                <a:path extrusionOk="0" h="266605" w="831456">
                  <a:moveTo>
                    <a:pt x="758171" y="200006"/>
                  </a:moveTo>
                  <a:cubicBezTo>
                    <a:pt x="752237" y="205845"/>
                    <a:pt x="746189" y="210341"/>
                    <a:pt x="740007" y="213703"/>
                  </a:cubicBezTo>
                  <a:cubicBezTo>
                    <a:pt x="706679" y="232048"/>
                    <a:pt x="669731" y="218808"/>
                    <a:pt x="631384" y="215322"/>
                  </a:cubicBezTo>
                  <a:cubicBezTo>
                    <a:pt x="600866" y="211960"/>
                    <a:pt x="572271" y="224190"/>
                    <a:pt x="546373" y="238992"/>
                  </a:cubicBezTo>
                  <a:cubicBezTo>
                    <a:pt x="532733" y="245535"/>
                    <a:pt x="519160" y="254622"/>
                    <a:pt x="503558" y="254889"/>
                  </a:cubicBezTo>
                  <a:cubicBezTo>
                    <a:pt x="463039" y="249107"/>
                    <a:pt x="481508" y="186509"/>
                    <a:pt x="483498" y="158991"/>
                  </a:cubicBezTo>
                  <a:cubicBezTo>
                    <a:pt x="489947" y="115414"/>
                    <a:pt x="481965" y="83096"/>
                    <a:pt x="436436" y="68504"/>
                  </a:cubicBezTo>
                  <a:cubicBezTo>
                    <a:pt x="404879" y="59055"/>
                    <a:pt x="372399" y="55626"/>
                    <a:pt x="339900" y="51502"/>
                  </a:cubicBezTo>
                  <a:cubicBezTo>
                    <a:pt x="297209" y="46606"/>
                    <a:pt x="253851" y="45901"/>
                    <a:pt x="211160" y="51197"/>
                  </a:cubicBezTo>
                  <a:cubicBezTo>
                    <a:pt x="171774" y="55845"/>
                    <a:pt x="131959" y="64618"/>
                    <a:pt x="92202" y="60827"/>
                  </a:cubicBezTo>
                  <a:cubicBezTo>
                    <a:pt x="48111" y="55845"/>
                    <a:pt x="22117" y="30985"/>
                    <a:pt x="0" y="0"/>
                  </a:cubicBezTo>
                  <a:lnTo>
                    <a:pt x="5868" y="0"/>
                  </a:lnTo>
                  <a:cubicBezTo>
                    <a:pt x="60303" y="74276"/>
                    <a:pt x="108128" y="59846"/>
                    <a:pt x="199225" y="48320"/>
                  </a:cubicBezTo>
                  <a:cubicBezTo>
                    <a:pt x="255337" y="39824"/>
                    <a:pt x="312496" y="41100"/>
                    <a:pt x="368579" y="49273"/>
                  </a:cubicBezTo>
                  <a:cubicBezTo>
                    <a:pt x="403870" y="55264"/>
                    <a:pt x="443465" y="57007"/>
                    <a:pt x="472059" y="80982"/>
                  </a:cubicBezTo>
                  <a:cubicBezTo>
                    <a:pt x="510311" y="117948"/>
                    <a:pt x="481908" y="176479"/>
                    <a:pt x="484470" y="222475"/>
                  </a:cubicBezTo>
                  <a:cubicBezTo>
                    <a:pt x="487652" y="266605"/>
                    <a:pt x="521808" y="246726"/>
                    <a:pt x="545992" y="232381"/>
                  </a:cubicBezTo>
                  <a:cubicBezTo>
                    <a:pt x="559661" y="224523"/>
                    <a:pt x="573577" y="216789"/>
                    <a:pt x="588959" y="212874"/>
                  </a:cubicBezTo>
                  <a:cubicBezTo>
                    <a:pt x="627155" y="200549"/>
                    <a:pt x="666140" y="218008"/>
                    <a:pt x="704612" y="216970"/>
                  </a:cubicBezTo>
                  <a:cubicBezTo>
                    <a:pt x="716995" y="216418"/>
                    <a:pt x="727577" y="213236"/>
                    <a:pt x="736778" y="208102"/>
                  </a:cubicBezTo>
                  <a:cubicBezTo>
                    <a:pt x="758733" y="195958"/>
                    <a:pt x="772954" y="172993"/>
                    <a:pt x="785584" y="149362"/>
                  </a:cubicBezTo>
                  <a:cubicBezTo>
                    <a:pt x="806044" y="113243"/>
                    <a:pt x="816312" y="66580"/>
                    <a:pt x="779869" y="36824"/>
                  </a:cubicBezTo>
                  <a:cubicBezTo>
                    <a:pt x="759438" y="20155"/>
                    <a:pt x="735282" y="10163"/>
                    <a:pt x="711155" y="10"/>
                  </a:cubicBezTo>
                  <a:lnTo>
                    <a:pt x="723995" y="10"/>
                  </a:lnTo>
                  <a:cubicBezTo>
                    <a:pt x="724910" y="410"/>
                    <a:pt x="725834" y="800"/>
                    <a:pt x="726777" y="1200"/>
                  </a:cubicBezTo>
                  <a:cubicBezTo>
                    <a:pt x="754028" y="13002"/>
                    <a:pt x="783564" y="25270"/>
                    <a:pt x="800415" y="51140"/>
                  </a:cubicBezTo>
                  <a:cubicBezTo>
                    <a:pt x="831456" y="95545"/>
                    <a:pt x="789775" y="165906"/>
                    <a:pt x="758152" y="2000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918241" y="27"/>
              <a:ext cx="1424566" cy="418922"/>
            </a:xfrm>
            <a:custGeom>
              <a:rect b="b" l="l" r="r" t="t"/>
              <a:pathLst>
                <a:path extrusionOk="0" h="220485" w="745846">
                  <a:moveTo>
                    <a:pt x="745293" y="91945"/>
                  </a:moveTo>
                  <a:cubicBezTo>
                    <a:pt x="745846" y="115310"/>
                    <a:pt x="740826" y="138789"/>
                    <a:pt x="731015" y="159982"/>
                  </a:cubicBezTo>
                  <a:cubicBezTo>
                    <a:pt x="726796" y="169069"/>
                    <a:pt x="722176" y="178203"/>
                    <a:pt x="715356" y="185642"/>
                  </a:cubicBezTo>
                  <a:cubicBezTo>
                    <a:pt x="708536" y="192615"/>
                    <a:pt x="699573" y="197358"/>
                    <a:pt x="690372" y="200320"/>
                  </a:cubicBezTo>
                  <a:cubicBezTo>
                    <a:pt x="690163" y="200377"/>
                    <a:pt x="689972" y="200416"/>
                    <a:pt x="689763" y="200473"/>
                  </a:cubicBezTo>
                  <a:cubicBezTo>
                    <a:pt x="680438" y="202825"/>
                    <a:pt x="670560" y="203711"/>
                    <a:pt x="660988" y="202587"/>
                  </a:cubicBezTo>
                  <a:cubicBezTo>
                    <a:pt x="654015" y="201797"/>
                    <a:pt x="647376" y="199311"/>
                    <a:pt x="641023" y="196444"/>
                  </a:cubicBezTo>
                  <a:cubicBezTo>
                    <a:pt x="630717" y="191853"/>
                    <a:pt x="620935" y="186166"/>
                    <a:pt x="610781" y="181280"/>
                  </a:cubicBezTo>
                  <a:cubicBezTo>
                    <a:pt x="594970" y="173574"/>
                    <a:pt x="577386" y="168650"/>
                    <a:pt x="559679" y="169535"/>
                  </a:cubicBezTo>
                  <a:cubicBezTo>
                    <a:pt x="541420" y="170574"/>
                    <a:pt x="524360" y="179080"/>
                    <a:pt x="509588" y="189290"/>
                  </a:cubicBezTo>
                  <a:cubicBezTo>
                    <a:pt x="499805" y="195986"/>
                    <a:pt x="491118" y="204149"/>
                    <a:pt x="481698" y="211369"/>
                  </a:cubicBezTo>
                  <a:cubicBezTo>
                    <a:pt x="476135" y="215436"/>
                    <a:pt x="469402" y="220485"/>
                    <a:pt x="462124" y="219018"/>
                  </a:cubicBezTo>
                  <a:cubicBezTo>
                    <a:pt x="455362" y="217427"/>
                    <a:pt x="452095" y="210055"/>
                    <a:pt x="451390" y="203759"/>
                  </a:cubicBezTo>
                  <a:cubicBezTo>
                    <a:pt x="450599" y="191557"/>
                    <a:pt x="454295" y="179727"/>
                    <a:pt x="459067" y="168650"/>
                  </a:cubicBezTo>
                  <a:cubicBezTo>
                    <a:pt x="466401" y="152076"/>
                    <a:pt x="475155" y="136169"/>
                    <a:pt x="481298" y="119139"/>
                  </a:cubicBezTo>
                  <a:cubicBezTo>
                    <a:pt x="485460" y="106994"/>
                    <a:pt x="486346" y="93878"/>
                    <a:pt x="484051" y="81277"/>
                  </a:cubicBezTo>
                  <a:cubicBezTo>
                    <a:pt x="481851" y="70542"/>
                    <a:pt x="475612" y="60817"/>
                    <a:pt x="467410" y="53635"/>
                  </a:cubicBezTo>
                  <a:cubicBezTo>
                    <a:pt x="460410" y="47920"/>
                    <a:pt x="452275" y="43701"/>
                    <a:pt x="443922" y="40272"/>
                  </a:cubicBezTo>
                  <a:cubicBezTo>
                    <a:pt x="409918" y="27003"/>
                    <a:pt x="372732" y="27613"/>
                    <a:pt x="336775" y="27461"/>
                  </a:cubicBezTo>
                  <a:cubicBezTo>
                    <a:pt x="303533" y="26908"/>
                    <a:pt x="270262" y="29175"/>
                    <a:pt x="237239" y="31404"/>
                  </a:cubicBezTo>
                  <a:cubicBezTo>
                    <a:pt x="220361" y="32537"/>
                    <a:pt x="203568" y="33271"/>
                    <a:pt x="186842" y="35100"/>
                  </a:cubicBezTo>
                  <a:cubicBezTo>
                    <a:pt x="171707" y="36319"/>
                    <a:pt x="156724" y="39014"/>
                    <a:pt x="141827" y="41948"/>
                  </a:cubicBezTo>
                  <a:cubicBezTo>
                    <a:pt x="131273" y="44025"/>
                    <a:pt x="120701" y="45987"/>
                    <a:pt x="109994" y="46930"/>
                  </a:cubicBezTo>
                  <a:cubicBezTo>
                    <a:pt x="88678" y="48492"/>
                    <a:pt x="66447" y="46472"/>
                    <a:pt x="46996" y="37052"/>
                  </a:cubicBezTo>
                  <a:cubicBezTo>
                    <a:pt x="29260" y="27699"/>
                    <a:pt x="13697" y="14611"/>
                    <a:pt x="0" y="19"/>
                  </a:cubicBezTo>
                  <a:lnTo>
                    <a:pt x="4496" y="19"/>
                  </a:lnTo>
                  <a:cubicBezTo>
                    <a:pt x="5077" y="600"/>
                    <a:pt x="5686" y="1181"/>
                    <a:pt x="6268" y="1762"/>
                  </a:cubicBezTo>
                  <a:cubicBezTo>
                    <a:pt x="14802" y="10106"/>
                    <a:pt x="24374" y="17297"/>
                    <a:pt x="34309" y="23841"/>
                  </a:cubicBezTo>
                  <a:cubicBezTo>
                    <a:pt x="41863" y="28861"/>
                    <a:pt x="49873" y="33195"/>
                    <a:pt x="58531" y="36014"/>
                  </a:cubicBezTo>
                  <a:cubicBezTo>
                    <a:pt x="82201" y="43386"/>
                    <a:pt x="107585" y="42986"/>
                    <a:pt x="131864" y="39072"/>
                  </a:cubicBezTo>
                  <a:cubicBezTo>
                    <a:pt x="150209" y="35957"/>
                    <a:pt x="168526" y="32737"/>
                    <a:pt x="186966" y="30023"/>
                  </a:cubicBezTo>
                  <a:cubicBezTo>
                    <a:pt x="226352" y="24641"/>
                    <a:pt x="266109" y="22222"/>
                    <a:pt x="305800" y="20936"/>
                  </a:cubicBezTo>
                  <a:cubicBezTo>
                    <a:pt x="347729" y="20231"/>
                    <a:pt x="390782" y="18126"/>
                    <a:pt x="431606" y="29251"/>
                  </a:cubicBezTo>
                  <a:cubicBezTo>
                    <a:pt x="445761" y="33442"/>
                    <a:pt x="459896" y="39157"/>
                    <a:pt x="471478" y="48549"/>
                  </a:cubicBezTo>
                  <a:cubicBezTo>
                    <a:pt x="480565" y="56312"/>
                    <a:pt x="487594" y="66808"/>
                    <a:pt x="490347" y="78515"/>
                  </a:cubicBezTo>
                  <a:cubicBezTo>
                    <a:pt x="493280" y="92364"/>
                    <a:pt x="492033" y="107137"/>
                    <a:pt x="487137" y="120406"/>
                  </a:cubicBezTo>
                  <a:cubicBezTo>
                    <a:pt x="480774" y="137198"/>
                    <a:pt x="470868" y="152362"/>
                    <a:pt x="463839" y="168840"/>
                  </a:cubicBezTo>
                  <a:cubicBezTo>
                    <a:pt x="459981" y="177860"/>
                    <a:pt x="456619" y="187061"/>
                    <a:pt x="455914" y="196758"/>
                  </a:cubicBezTo>
                  <a:cubicBezTo>
                    <a:pt x="455581" y="201073"/>
                    <a:pt x="455581" y="205502"/>
                    <a:pt x="457505" y="209483"/>
                  </a:cubicBezTo>
                  <a:cubicBezTo>
                    <a:pt x="458667" y="211560"/>
                    <a:pt x="460105" y="213798"/>
                    <a:pt x="462553" y="214465"/>
                  </a:cubicBezTo>
                  <a:cubicBezTo>
                    <a:pt x="470688" y="216694"/>
                    <a:pt x="481327" y="205750"/>
                    <a:pt x="487356" y="201073"/>
                  </a:cubicBezTo>
                  <a:cubicBezTo>
                    <a:pt x="497605" y="192453"/>
                    <a:pt x="508178" y="184128"/>
                    <a:pt x="519798" y="177432"/>
                  </a:cubicBezTo>
                  <a:cubicBezTo>
                    <a:pt x="546830" y="160915"/>
                    <a:pt x="575729" y="160153"/>
                    <a:pt x="604657" y="172231"/>
                  </a:cubicBezTo>
                  <a:cubicBezTo>
                    <a:pt x="615820" y="176822"/>
                    <a:pt x="626430" y="182661"/>
                    <a:pt x="637289" y="187947"/>
                  </a:cubicBezTo>
                  <a:cubicBezTo>
                    <a:pt x="648509" y="193453"/>
                    <a:pt x="659854" y="197491"/>
                    <a:pt x="672579" y="196510"/>
                  </a:cubicBezTo>
                  <a:cubicBezTo>
                    <a:pt x="677199" y="196177"/>
                    <a:pt x="681818" y="195720"/>
                    <a:pt x="686305" y="194710"/>
                  </a:cubicBezTo>
                  <a:cubicBezTo>
                    <a:pt x="687800" y="194339"/>
                    <a:pt x="689267" y="193948"/>
                    <a:pt x="690743" y="193453"/>
                  </a:cubicBezTo>
                  <a:cubicBezTo>
                    <a:pt x="697659" y="190824"/>
                    <a:pt x="703650" y="187766"/>
                    <a:pt x="709184" y="183051"/>
                  </a:cubicBezTo>
                  <a:cubicBezTo>
                    <a:pt x="715356" y="177298"/>
                    <a:pt x="719309" y="169659"/>
                    <a:pt x="723005" y="162192"/>
                  </a:cubicBezTo>
                  <a:cubicBezTo>
                    <a:pt x="733863" y="139046"/>
                    <a:pt x="739578" y="113052"/>
                    <a:pt x="737988" y="87516"/>
                  </a:cubicBezTo>
                  <a:cubicBezTo>
                    <a:pt x="737102" y="74000"/>
                    <a:pt x="733006" y="60236"/>
                    <a:pt x="724138" y="49778"/>
                  </a:cubicBezTo>
                  <a:cubicBezTo>
                    <a:pt x="718080" y="43110"/>
                    <a:pt x="709917" y="38948"/>
                    <a:pt x="702002" y="34976"/>
                  </a:cubicBezTo>
                  <a:cubicBezTo>
                    <a:pt x="673198" y="21669"/>
                    <a:pt x="642004" y="14792"/>
                    <a:pt x="611734" y="5715"/>
                  </a:cubicBezTo>
                  <a:cubicBezTo>
                    <a:pt x="605123" y="3791"/>
                    <a:pt x="598494" y="1895"/>
                    <a:pt x="591855" y="0"/>
                  </a:cubicBezTo>
                  <a:lnTo>
                    <a:pt x="611028" y="0"/>
                  </a:lnTo>
                  <a:cubicBezTo>
                    <a:pt x="623754" y="3458"/>
                    <a:pt x="636413" y="6972"/>
                    <a:pt x="649071" y="10582"/>
                  </a:cubicBezTo>
                  <a:cubicBezTo>
                    <a:pt x="673351" y="17526"/>
                    <a:pt x="698182" y="24251"/>
                    <a:pt x="719890" y="37519"/>
                  </a:cubicBezTo>
                  <a:cubicBezTo>
                    <a:pt x="737654" y="48616"/>
                    <a:pt x="744598" y="71980"/>
                    <a:pt x="745303" y="919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6027616" y="27"/>
              <a:ext cx="1267328" cy="376954"/>
            </a:xfrm>
            <a:custGeom>
              <a:rect b="b" l="l" r="r" t="t"/>
              <a:pathLst>
                <a:path extrusionOk="0" h="197358" w="665264">
                  <a:moveTo>
                    <a:pt x="651234" y="172183"/>
                  </a:moveTo>
                  <a:cubicBezTo>
                    <a:pt x="646157" y="178451"/>
                    <a:pt x="638051" y="181480"/>
                    <a:pt x="630108" y="181146"/>
                  </a:cubicBezTo>
                  <a:cubicBezTo>
                    <a:pt x="626897" y="181146"/>
                    <a:pt x="623716" y="180899"/>
                    <a:pt x="620563" y="180413"/>
                  </a:cubicBezTo>
                  <a:cubicBezTo>
                    <a:pt x="614077" y="179432"/>
                    <a:pt x="607752" y="177413"/>
                    <a:pt x="601818" y="174508"/>
                  </a:cubicBezTo>
                  <a:cubicBezTo>
                    <a:pt x="580806" y="164506"/>
                    <a:pt x="559194" y="155305"/>
                    <a:pt x="536286" y="150781"/>
                  </a:cubicBezTo>
                  <a:cubicBezTo>
                    <a:pt x="529133" y="149400"/>
                    <a:pt x="521941" y="148361"/>
                    <a:pt x="514693" y="147876"/>
                  </a:cubicBezTo>
                  <a:cubicBezTo>
                    <a:pt x="507930" y="147504"/>
                    <a:pt x="501148" y="147476"/>
                    <a:pt x="494509" y="148761"/>
                  </a:cubicBezTo>
                  <a:cubicBezTo>
                    <a:pt x="471697" y="153657"/>
                    <a:pt x="454266" y="170317"/>
                    <a:pt x="436559" y="184452"/>
                  </a:cubicBezTo>
                  <a:cubicBezTo>
                    <a:pt x="429835" y="189405"/>
                    <a:pt x="420414" y="197358"/>
                    <a:pt x="411794" y="197139"/>
                  </a:cubicBezTo>
                  <a:cubicBezTo>
                    <a:pt x="395344" y="193472"/>
                    <a:pt x="421396" y="162706"/>
                    <a:pt x="426720" y="156410"/>
                  </a:cubicBezTo>
                  <a:cubicBezTo>
                    <a:pt x="434330" y="147514"/>
                    <a:pt x="442436" y="139008"/>
                    <a:pt x="449961" y="130054"/>
                  </a:cubicBezTo>
                  <a:cubicBezTo>
                    <a:pt x="457267" y="121587"/>
                    <a:pt x="464211" y="112719"/>
                    <a:pt x="469011" y="102537"/>
                  </a:cubicBezTo>
                  <a:cubicBezTo>
                    <a:pt x="471792" y="96450"/>
                    <a:pt x="474640" y="90278"/>
                    <a:pt x="476012" y="83696"/>
                  </a:cubicBezTo>
                  <a:cubicBezTo>
                    <a:pt x="477907" y="72352"/>
                    <a:pt x="477231" y="59779"/>
                    <a:pt x="470992" y="49844"/>
                  </a:cubicBezTo>
                  <a:cubicBezTo>
                    <a:pt x="463810" y="39567"/>
                    <a:pt x="452304" y="33423"/>
                    <a:pt x="440684" y="29480"/>
                  </a:cubicBezTo>
                  <a:cubicBezTo>
                    <a:pt x="405422" y="18440"/>
                    <a:pt x="368151" y="16640"/>
                    <a:pt x="331604" y="13030"/>
                  </a:cubicBezTo>
                  <a:cubicBezTo>
                    <a:pt x="288207" y="9211"/>
                    <a:pt x="244393" y="9268"/>
                    <a:pt x="201301" y="15840"/>
                  </a:cubicBezTo>
                  <a:cubicBezTo>
                    <a:pt x="176841" y="19421"/>
                    <a:pt x="152219" y="21955"/>
                    <a:pt x="127578" y="23879"/>
                  </a:cubicBezTo>
                  <a:cubicBezTo>
                    <a:pt x="103575" y="25346"/>
                    <a:pt x="79296" y="25927"/>
                    <a:pt x="55473" y="21927"/>
                  </a:cubicBezTo>
                  <a:cubicBezTo>
                    <a:pt x="37557" y="18898"/>
                    <a:pt x="16850" y="11344"/>
                    <a:pt x="0" y="0"/>
                  </a:cubicBezTo>
                  <a:lnTo>
                    <a:pt x="8963" y="0"/>
                  </a:lnTo>
                  <a:cubicBezTo>
                    <a:pt x="28660" y="11954"/>
                    <a:pt x="51502" y="18774"/>
                    <a:pt x="74523" y="20031"/>
                  </a:cubicBezTo>
                  <a:cubicBezTo>
                    <a:pt x="83268" y="20517"/>
                    <a:pt x="92050" y="20669"/>
                    <a:pt x="100793" y="20241"/>
                  </a:cubicBezTo>
                  <a:cubicBezTo>
                    <a:pt x="122568" y="19479"/>
                    <a:pt x="144218" y="18288"/>
                    <a:pt x="165802" y="15564"/>
                  </a:cubicBezTo>
                  <a:cubicBezTo>
                    <a:pt x="192157" y="12506"/>
                    <a:pt x="218399" y="8287"/>
                    <a:pt x="244907" y="6791"/>
                  </a:cubicBezTo>
                  <a:cubicBezTo>
                    <a:pt x="286312" y="3981"/>
                    <a:pt x="327746" y="7677"/>
                    <a:pt x="368998" y="10916"/>
                  </a:cubicBezTo>
                  <a:cubicBezTo>
                    <a:pt x="397526" y="13668"/>
                    <a:pt x="442084" y="16088"/>
                    <a:pt x="465687" y="32566"/>
                  </a:cubicBezTo>
                  <a:cubicBezTo>
                    <a:pt x="477155" y="40396"/>
                    <a:pt x="483213" y="50521"/>
                    <a:pt x="484984" y="64275"/>
                  </a:cubicBezTo>
                  <a:cubicBezTo>
                    <a:pt x="487156" y="78095"/>
                    <a:pt x="483365" y="91764"/>
                    <a:pt x="476850" y="103937"/>
                  </a:cubicBezTo>
                  <a:cubicBezTo>
                    <a:pt x="465563" y="126540"/>
                    <a:pt x="445018" y="142561"/>
                    <a:pt x="428930" y="161430"/>
                  </a:cubicBezTo>
                  <a:cubicBezTo>
                    <a:pt x="422329" y="169355"/>
                    <a:pt x="415719" y="177641"/>
                    <a:pt x="411928" y="187328"/>
                  </a:cubicBezTo>
                  <a:cubicBezTo>
                    <a:pt x="411594" y="188462"/>
                    <a:pt x="411252" y="189624"/>
                    <a:pt x="411252" y="190843"/>
                  </a:cubicBezTo>
                  <a:cubicBezTo>
                    <a:pt x="411280" y="191395"/>
                    <a:pt x="411432" y="192034"/>
                    <a:pt x="412109" y="192100"/>
                  </a:cubicBezTo>
                  <a:cubicBezTo>
                    <a:pt x="416452" y="192157"/>
                    <a:pt x="420243" y="189443"/>
                    <a:pt x="423786" y="187242"/>
                  </a:cubicBezTo>
                  <a:cubicBezTo>
                    <a:pt x="436264" y="178499"/>
                    <a:pt x="446808" y="167335"/>
                    <a:pt x="458705" y="157858"/>
                  </a:cubicBezTo>
                  <a:cubicBezTo>
                    <a:pt x="481975" y="140056"/>
                    <a:pt x="498977" y="137770"/>
                    <a:pt x="527390" y="141561"/>
                  </a:cubicBezTo>
                  <a:cubicBezTo>
                    <a:pt x="547088" y="143913"/>
                    <a:pt x="565918" y="150371"/>
                    <a:pt x="583835" y="158715"/>
                  </a:cubicBezTo>
                  <a:cubicBezTo>
                    <a:pt x="593836" y="162992"/>
                    <a:pt x="603190" y="168345"/>
                    <a:pt x="613343" y="172136"/>
                  </a:cubicBezTo>
                  <a:cubicBezTo>
                    <a:pt x="614077" y="172345"/>
                    <a:pt x="614839" y="172564"/>
                    <a:pt x="615610" y="172774"/>
                  </a:cubicBezTo>
                  <a:cubicBezTo>
                    <a:pt x="619553" y="173812"/>
                    <a:pt x="623621" y="174393"/>
                    <a:pt x="627716" y="174765"/>
                  </a:cubicBezTo>
                  <a:cubicBezTo>
                    <a:pt x="638575" y="175746"/>
                    <a:pt x="645757" y="171002"/>
                    <a:pt x="650472" y="161153"/>
                  </a:cubicBezTo>
                  <a:cubicBezTo>
                    <a:pt x="654691" y="152038"/>
                    <a:pt x="657073" y="141884"/>
                    <a:pt x="656644" y="131797"/>
                  </a:cubicBezTo>
                  <a:cubicBezTo>
                    <a:pt x="655691" y="121215"/>
                    <a:pt x="652672" y="110823"/>
                    <a:pt x="647986" y="101279"/>
                  </a:cubicBezTo>
                  <a:cubicBezTo>
                    <a:pt x="639756" y="85039"/>
                    <a:pt x="627126" y="71285"/>
                    <a:pt x="611867" y="61436"/>
                  </a:cubicBezTo>
                  <a:cubicBezTo>
                    <a:pt x="567461" y="33671"/>
                    <a:pt x="515541" y="21803"/>
                    <a:pt x="465115" y="10030"/>
                  </a:cubicBezTo>
                  <a:cubicBezTo>
                    <a:pt x="453800" y="7249"/>
                    <a:pt x="442484" y="4620"/>
                    <a:pt x="431139" y="1991"/>
                  </a:cubicBezTo>
                  <a:cubicBezTo>
                    <a:pt x="428234" y="1353"/>
                    <a:pt x="425358" y="676"/>
                    <a:pt x="422453" y="0"/>
                  </a:cubicBezTo>
                  <a:lnTo>
                    <a:pt x="440864" y="0"/>
                  </a:lnTo>
                  <a:cubicBezTo>
                    <a:pt x="448599" y="1743"/>
                    <a:pt x="456333" y="3429"/>
                    <a:pt x="464105" y="5077"/>
                  </a:cubicBezTo>
                  <a:cubicBezTo>
                    <a:pt x="511959" y="14954"/>
                    <a:pt x="560956" y="24736"/>
                    <a:pt x="604257" y="48406"/>
                  </a:cubicBezTo>
                  <a:cubicBezTo>
                    <a:pt x="634470" y="63913"/>
                    <a:pt x="657492" y="91221"/>
                    <a:pt x="662692" y="125349"/>
                  </a:cubicBezTo>
                  <a:cubicBezTo>
                    <a:pt x="665264" y="140179"/>
                    <a:pt x="660978" y="160611"/>
                    <a:pt x="651196" y="1721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9" name="Shape 199"/>
        <p:cNvGrpSpPr/>
        <p:nvPr/>
      </p:nvGrpSpPr>
      <p:grpSpPr>
        <a:xfrm>
          <a:off x="0" y="0"/>
          <a:ext cx="0" cy="0"/>
          <a:chOff x="0" y="0"/>
          <a:chExt cx="0" cy="0"/>
        </a:xfrm>
      </p:grpSpPr>
      <p:pic>
        <p:nvPicPr>
          <p:cNvPr id="200" name="Google Shape;200;p13"/>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01" name="Google Shape;20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3"/>
          <p:cNvSpPr txBox="1"/>
          <p:nvPr>
            <p:ph hasCustomPrompt="1" idx="2" type="title"/>
          </p:nvPr>
        </p:nvSpPr>
        <p:spPr>
          <a:xfrm>
            <a:off x="720000" y="143681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hasCustomPrompt="1" idx="3" type="title"/>
          </p:nvPr>
        </p:nvSpPr>
        <p:spPr>
          <a:xfrm>
            <a:off x="3025500" y="143680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hasCustomPrompt="1" idx="4" type="title"/>
          </p:nvPr>
        </p:nvSpPr>
        <p:spPr>
          <a:xfrm>
            <a:off x="720000" y="2618035"/>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hasCustomPrompt="1" idx="5" type="title"/>
          </p:nvPr>
        </p:nvSpPr>
        <p:spPr>
          <a:xfrm>
            <a:off x="3025500" y="261799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hasCustomPrompt="1" idx="6" type="title"/>
          </p:nvPr>
        </p:nvSpPr>
        <p:spPr>
          <a:xfrm>
            <a:off x="720000" y="379906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hasCustomPrompt="1" idx="7" type="title"/>
          </p:nvPr>
        </p:nvSpPr>
        <p:spPr>
          <a:xfrm>
            <a:off x="3025500" y="379905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09" name="Google Shape;209;p13"/>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0" name="Google Shape;210;p13"/>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1" name="Google Shape;211;p13"/>
          <p:cNvSpPr txBox="1"/>
          <p:nvPr>
            <p:ph idx="13" type="subTitle"/>
          </p:nvPr>
        </p:nvSpPr>
        <p:spPr>
          <a:xfrm>
            <a:off x="3025500" y="17129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2" name="Google Shape;212;p13"/>
          <p:cNvSpPr txBox="1"/>
          <p:nvPr>
            <p:ph idx="14" type="subTitle"/>
          </p:nvPr>
        </p:nvSpPr>
        <p:spPr>
          <a:xfrm>
            <a:off x="3025500" y="28940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3" name="Google Shape;213;p13"/>
          <p:cNvSpPr txBox="1"/>
          <p:nvPr>
            <p:ph idx="15" type="subTitle"/>
          </p:nvPr>
        </p:nvSpPr>
        <p:spPr>
          <a:xfrm>
            <a:off x="3025500" y="40751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214" name="Google Shape;214;p13"/>
          <p:cNvGrpSpPr/>
          <p:nvPr/>
        </p:nvGrpSpPr>
        <p:grpSpPr>
          <a:xfrm>
            <a:off x="5712933" y="-168674"/>
            <a:ext cx="4641450" cy="7039646"/>
            <a:chOff x="5712933" y="-168674"/>
            <a:chExt cx="4641450" cy="7039646"/>
          </a:xfrm>
        </p:grpSpPr>
        <p:grpSp>
          <p:nvGrpSpPr>
            <p:cNvPr id="215" name="Google Shape;215;p13"/>
            <p:cNvGrpSpPr/>
            <p:nvPr/>
          </p:nvGrpSpPr>
          <p:grpSpPr>
            <a:xfrm flipH="1">
              <a:off x="5906409" y="-168674"/>
              <a:ext cx="4046209" cy="1140341"/>
              <a:chOff x="5835960" y="3928680"/>
              <a:chExt cx="2018462" cy="568862"/>
            </a:xfrm>
          </p:grpSpPr>
          <p:sp>
            <p:nvSpPr>
              <p:cNvPr id="216" name="Google Shape;216;p1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3"/>
            <p:cNvGrpSpPr/>
            <p:nvPr/>
          </p:nvGrpSpPr>
          <p:grpSpPr>
            <a:xfrm rot="6584671">
              <a:off x="5321769" y="2461833"/>
              <a:ext cx="5423779" cy="2919243"/>
              <a:chOff x="7295760" y="1170720"/>
              <a:chExt cx="2030349" cy="991543"/>
            </a:xfrm>
          </p:grpSpPr>
          <p:sp>
            <p:nvSpPr>
              <p:cNvPr id="222" name="Google Shape;222;p13"/>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 name="Google Shape;228;p13"/>
          <p:cNvGrpSpPr/>
          <p:nvPr/>
        </p:nvGrpSpPr>
        <p:grpSpPr>
          <a:xfrm flipH="1" rot="-3123899">
            <a:off x="7241378" y="-1404064"/>
            <a:ext cx="1934154" cy="3640387"/>
            <a:chOff x="5560560" y="2435040"/>
            <a:chExt cx="892148" cy="1610225"/>
          </a:xfrm>
        </p:grpSpPr>
        <p:sp>
          <p:nvSpPr>
            <p:cNvPr id="229" name="Google Shape;229;p13"/>
            <p:cNvSpPr/>
            <p:nvPr/>
          </p:nvSpPr>
          <p:spPr>
            <a:xfrm>
              <a:off x="5560560" y="2514960"/>
              <a:ext cx="860763" cy="1530305"/>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5560920" y="2700360"/>
              <a:ext cx="830555" cy="1279341"/>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5560920" y="2770200"/>
              <a:ext cx="800424" cy="1113463"/>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5560920" y="2840040"/>
              <a:ext cx="760266" cy="972255"/>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5560920" y="2435040"/>
              <a:ext cx="891788" cy="1610134"/>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4" name="Shape 234"/>
        <p:cNvGrpSpPr/>
        <p:nvPr/>
      </p:nvGrpSpPr>
      <p:grpSpPr>
        <a:xfrm>
          <a:off x="0" y="0"/>
          <a:ext cx="0" cy="0"/>
          <a:chOff x="0" y="0"/>
          <a:chExt cx="0" cy="0"/>
        </a:xfrm>
      </p:grpSpPr>
      <p:pic>
        <p:nvPicPr>
          <p:cNvPr id="235" name="Google Shape;235;p1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36" name="Google Shape;236;p14"/>
          <p:cNvSpPr txBox="1"/>
          <p:nvPr>
            <p:ph hasCustomPrompt="1" type="title"/>
          </p:nvPr>
        </p:nvSpPr>
        <p:spPr>
          <a:xfrm>
            <a:off x="4877813" y="3217357"/>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7" name="Google Shape;237;p14"/>
          <p:cNvSpPr txBox="1"/>
          <p:nvPr>
            <p:ph idx="1" type="subTitle"/>
          </p:nvPr>
        </p:nvSpPr>
        <p:spPr>
          <a:xfrm>
            <a:off x="4877813" y="3900075"/>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38" name="Google Shape;238;p14"/>
          <p:cNvSpPr txBox="1"/>
          <p:nvPr>
            <p:ph hasCustomPrompt="1" idx="2" type="title"/>
          </p:nvPr>
        </p:nvSpPr>
        <p:spPr>
          <a:xfrm>
            <a:off x="1203325" y="740625"/>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14"/>
          <p:cNvSpPr txBox="1"/>
          <p:nvPr>
            <p:ph idx="3" type="subTitle"/>
          </p:nvPr>
        </p:nvSpPr>
        <p:spPr>
          <a:xfrm>
            <a:off x="1203325" y="1423333"/>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40" name="Google Shape;240;p14"/>
          <p:cNvSpPr txBox="1"/>
          <p:nvPr>
            <p:ph hasCustomPrompt="1" idx="4" type="title"/>
          </p:nvPr>
        </p:nvSpPr>
        <p:spPr>
          <a:xfrm>
            <a:off x="3040569" y="1978991"/>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1" name="Google Shape;241;p14"/>
          <p:cNvSpPr txBox="1"/>
          <p:nvPr>
            <p:ph idx="5" type="subTitle"/>
          </p:nvPr>
        </p:nvSpPr>
        <p:spPr>
          <a:xfrm>
            <a:off x="3040569" y="2661704"/>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242" name="Google Shape;242;p14"/>
          <p:cNvGrpSpPr/>
          <p:nvPr/>
        </p:nvGrpSpPr>
        <p:grpSpPr>
          <a:xfrm>
            <a:off x="-1" y="-1454271"/>
            <a:ext cx="9373883" cy="6925380"/>
            <a:chOff x="-1" y="-1454271"/>
            <a:chExt cx="9373883" cy="6925380"/>
          </a:xfrm>
        </p:grpSpPr>
        <p:grpSp>
          <p:nvGrpSpPr>
            <p:cNvPr id="243" name="Google Shape;243;p14"/>
            <p:cNvGrpSpPr/>
            <p:nvPr/>
          </p:nvGrpSpPr>
          <p:grpSpPr>
            <a:xfrm>
              <a:off x="7821365" y="3649319"/>
              <a:ext cx="1552517" cy="1821790"/>
              <a:chOff x="3706560" y="1436760"/>
              <a:chExt cx="757991" cy="889459"/>
            </a:xfrm>
          </p:grpSpPr>
          <p:sp>
            <p:nvSpPr>
              <p:cNvPr id="244" name="Google Shape;244;p14"/>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4"/>
            <p:cNvGrpSpPr/>
            <p:nvPr/>
          </p:nvGrpSpPr>
          <p:grpSpPr>
            <a:xfrm flipH="1" rot="-5400000">
              <a:off x="-682152" y="-772119"/>
              <a:ext cx="2673766" cy="1309463"/>
              <a:chOff x="2619360" y="1095480"/>
              <a:chExt cx="900834" cy="441179"/>
            </a:xfrm>
          </p:grpSpPr>
          <p:sp>
            <p:nvSpPr>
              <p:cNvPr id="250" name="Google Shape;250;p14"/>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 name="Google Shape;256;p14"/>
          <p:cNvGrpSpPr/>
          <p:nvPr/>
        </p:nvGrpSpPr>
        <p:grpSpPr>
          <a:xfrm flipH="1" rot="10800000">
            <a:off x="5577688" y="-12513"/>
            <a:ext cx="3566102" cy="1864968"/>
            <a:chOff x="3087360" y="1605240"/>
            <a:chExt cx="1377086" cy="720176"/>
          </a:xfrm>
        </p:grpSpPr>
        <p:sp>
          <p:nvSpPr>
            <p:cNvPr id="257" name="Google Shape;257;p1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2" name="Shape 262"/>
        <p:cNvGrpSpPr/>
        <p:nvPr/>
      </p:nvGrpSpPr>
      <p:grpSpPr>
        <a:xfrm>
          <a:off x="0" y="0"/>
          <a:ext cx="0" cy="0"/>
          <a:chOff x="0" y="0"/>
          <a:chExt cx="0" cy="0"/>
        </a:xfrm>
      </p:grpSpPr>
      <p:pic>
        <p:nvPicPr>
          <p:cNvPr id="263" name="Google Shape;263;p1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64" name="Google Shape;2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15"/>
          <p:cNvSpPr txBox="1"/>
          <p:nvPr>
            <p:ph idx="1" type="body"/>
          </p:nvPr>
        </p:nvSpPr>
        <p:spPr>
          <a:xfrm>
            <a:off x="715100" y="1133075"/>
            <a:ext cx="3863700" cy="228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15"/>
          <p:cNvSpPr txBox="1"/>
          <p:nvPr>
            <p:ph idx="2" type="body"/>
          </p:nvPr>
        </p:nvSpPr>
        <p:spPr>
          <a:xfrm>
            <a:off x="4555423" y="1133075"/>
            <a:ext cx="3863700" cy="228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267" name="Google Shape;267;p15"/>
          <p:cNvGrpSpPr/>
          <p:nvPr/>
        </p:nvGrpSpPr>
        <p:grpSpPr>
          <a:xfrm>
            <a:off x="4780045" y="2807648"/>
            <a:ext cx="4494782" cy="2490465"/>
            <a:chOff x="2765778" y="5292478"/>
            <a:chExt cx="2681211" cy="1485603"/>
          </a:xfrm>
        </p:grpSpPr>
        <p:sp>
          <p:nvSpPr>
            <p:cNvPr id="268" name="Google Shape;268;p15"/>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C2B59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flipH="1">
            <a:off x="-781266" y="2744334"/>
            <a:ext cx="1656088" cy="2399169"/>
            <a:chOff x="8768880" y="3550680"/>
            <a:chExt cx="805216" cy="1166457"/>
          </a:xfrm>
        </p:grpSpPr>
        <p:sp>
          <p:nvSpPr>
            <p:cNvPr id="273" name="Google Shape;273;p15"/>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279" name="Shape 279"/>
        <p:cNvGrpSpPr/>
        <p:nvPr/>
      </p:nvGrpSpPr>
      <p:grpSpPr>
        <a:xfrm>
          <a:off x="0" y="0"/>
          <a:ext cx="0" cy="0"/>
          <a:chOff x="0" y="0"/>
          <a:chExt cx="0" cy="0"/>
        </a:xfrm>
      </p:grpSpPr>
      <p:pic>
        <p:nvPicPr>
          <p:cNvPr id="280" name="Google Shape;280;p1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81" name="Google Shape;28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6"/>
          <p:cNvSpPr txBox="1"/>
          <p:nvPr>
            <p:ph idx="1" type="subTitle"/>
          </p:nvPr>
        </p:nvSpPr>
        <p:spPr>
          <a:xfrm>
            <a:off x="1656491" y="1608602"/>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3" name="Google Shape;283;p16"/>
          <p:cNvSpPr txBox="1"/>
          <p:nvPr>
            <p:ph idx="2" type="subTitle"/>
          </p:nvPr>
        </p:nvSpPr>
        <p:spPr>
          <a:xfrm>
            <a:off x="2143750" y="2752101"/>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4" name="Google Shape;284;p16"/>
          <p:cNvSpPr txBox="1"/>
          <p:nvPr>
            <p:ph idx="3" type="subTitle"/>
          </p:nvPr>
        </p:nvSpPr>
        <p:spPr>
          <a:xfrm>
            <a:off x="2631009" y="3895600"/>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5" name="Google Shape;285;p16"/>
          <p:cNvSpPr txBox="1"/>
          <p:nvPr>
            <p:ph idx="4" type="subTitle"/>
          </p:nvPr>
        </p:nvSpPr>
        <p:spPr>
          <a:xfrm>
            <a:off x="1656491" y="1211225"/>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16"/>
          <p:cNvSpPr txBox="1"/>
          <p:nvPr>
            <p:ph idx="5" type="subTitle"/>
          </p:nvPr>
        </p:nvSpPr>
        <p:spPr>
          <a:xfrm>
            <a:off x="2143750" y="2354729"/>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16"/>
          <p:cNvSpPr txBox="1"/>
          <p:nvPr>
            <p:ph idx="6" type="subTitle"/>
          </p:nvPr>
        </p:nvSpPr>
        <p:spPr>
          <a:xfrm>
            <a:off x="2631009" y="3498232"/>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8" name="Google Shape;288;p16"/>
          <p:cNvGrpSpPr/>
          <p:nvPr/>
        </p:nvGrpSpPr>
        <p:grpSpPr>
          <a:xfrm flipH="1">
            <a:off x="-28393" y="3277082"/>
            <a:ext cx="3425783" cy="1898155"/>
            <a:chOff x="2765778" y="5292478"/>
            <a:chExt cx="2681211" cy="1485603"/>
          </a:xfrm>
        </p:grpSpPr>
        <p:sp>
          <p:nvSpPr>
            <p:cNvPr id="289" name="Google Shape;289;p16"/>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6"/>
          <p:cNvGrpSpPr/>
          <p:nvPr/>
        </p:nvGrpSpPr>
        <p:grpSpPr>
          <a:xfrm flipH="1" rot="2026119">
            <a:off x="1841912" y="4161019"/>
            <a:ext cx="3052775" cy="2398618"/>
            <a:chOff x="3104868" y="4449599"/>
            <a:chExt cx="2602541" cy="2044861"/>
          </a:xfrm>
        </p:grpSpPr>
        <p:sp>
          <p:nvSpPr>
            <p:cNvPr id="294" name="Google Shape;294;p16"/>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99" name="Shape 299"/>
        <p:cNvGrpSpPr/>
        <p:nvPr/>
      </p:nvGrpSpPr>
      <p:grpSpPr>
        <a:xfrm>
          <a:off x="0" y="0"/>
          <a:ext cx="0" cy="0"/>
          <a:chOff x="0" y="0"/>
          <a:chExt cx="0" cy="0"/>
        </a:xfrm>
      </p:grpSpPr>
      <p:pic>
        <p:nvPicPr>
          <p:cNvPr id="300" name="Google Shape;300;p17"/>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01" name="Google Shape;30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17"/>
          <p:cNvSpPr txBox="1"/>
          <p:nvPr>
            <p:ph idx="1" type="subTitle"/>
          </p:nvPr>
        </p:nvSpPr>
        <p:spPr>
          <a:xfrm>
            <a:off x="103017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3" name="Google Shape;303;p17"/>
          <p:cNvSpPr txBox="1"/>
          <p:nvPr>
            <p:ph idx="2" type="subTitle"/>
          </p:nvPr>
        </p:nvSpPr>
        <p:spPr>
          <a:xfrm>
            <a:off x="3440251" y="19969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4" name="Google Shape;304;p17"/>
          <p:cNvSpPr txBox="1"/>
          <p:nvPr>
            <p:ph idx="3" type="subTitle"/>
          </p:nvPr>
        </p:nvSpPr>
        <p:spPr>
          <a:xfrm>
            <a:off x="585033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5" name="Google Shape;305;p17"/>
          <p:cNvSpPr txBox="1"/>
          <p:nvPr>
            <p:ph idx="4" type="subTitle"/>
          </p:nvPr>
        </p:nvSpPr>
        <p:spPr>
          <a:xfrm>
            <a:off x="103016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6" name="Google Shape;306;p17"/>
          <p:cNvSpPr txBox="1"/>
          <p:nvPr>
            <p:ph idx="5" type="subTitle"/>
          </p:nvPr>
        </p:nvSpPr>
        <p:spPr>
          <a:xfrm>
            <a:off x="3440250" y="15747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7" name="Google Shape;307;p17"/>
          <p:cNvSpPr txBox="1"/>
          <p:nvPr>
            <p:ph idx="6" type="subTitle"/>
          </p:nvPr>
        </p:nvSpPr>
        <p:spPr>
          <a:xfrm>
            <a:off x="585033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08" name="Google Shape;308;p17"/>
          <p:cNvGrpSpPr/>
          <p:nvPr/>
        </p:nvGrpSpPr>
        <p:grpSpPr>
          <a:xfrm>
            <a:off x="-191672" y="-156255"/>
            <a:ext cx="9822618" cy="5452118"/>
            <a:chOff x="-191672" y="-156255"/>
            <a:chExt cx="9822618" cy="5452118"/>
          </a:xfrm>
        </p:grpSpPr>
        <p:grpSp>
          <p:nvGrpSpPr>
            <p:cNvPr id="309" name="Google Shape;309;p17"/>
            <p:cNvGrpSpPr/>
            <p:nvPr/>
          </p:nvGrpSpPr>
          <p:grpSpPr>
            <a:xfrm rot="-5400000">
              <a:off x="7811297" y="390860"/>
              <a:ext cx="2366763" cy="1272535"/>
              <a:chOff x="8123400" y="4910400"/>
              <a:chExt cx="1399127" cy="752267"/>
            </a:xfrm>
          </p:grpSpPr>
          <p:sp>
            <p:nvSpPr>
              <p:cNvPr id="310" name="Google Shape;310;p17"/>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7"/>
            <p:cNvGrpSpPr/>
            <p:nvPr/>
          </p:nvGrpSpPr>
          <p:grpSpPr>
            <a:xfrm>
              <a:off x="-191672" y="3135270"/>
              <a:ext cx="3244500" cy="2160593"/>
              <a:chOff x="5835960" y="4707720"/>
              <a:chExt cx="1584770" cy="1055338"/>
            </a:xfrm>
          </p:grpSpPr>
          <p:sp>
            <p:nvSpPr>
              <p:cNvPr id="314" name="Google Shape;314;p17"/>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17"/>
          <p:cNvGrpSpPr/>
          <p:nvPr/>
        </p:nvGrpSpPr>
        <p:grpSpPr>
          <a:xfrm rot="-5400000">
            <a:off x="8592303" y="-909436"/>
            <a:ext cx="1338105" cy="2756770"/>
            <a:chOff x="7793640" y="4127040"/>
            <a:chExt cx="794081" cy="1636065"/>
          </a:xfrm>
        </p:grpSpPr>
        <p:sp>
          <p:nvSpPr>
            <p:cNvPr id="319" name="Google Shape;319;p17"/>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3" name="Shape 323"/>
        <p:cNvGrpSpPr/>
        <p:nvPr/>
      </p:nvGrpSpPr>
      <p:grpSpPr>
        <a:xfrm>
          <a:off x="0" y="0"/>
          <a:ext cx="0" cy="0"/>
          <a:chOff x="0" y="0"/>
          <a:chExt cx="0" cy="0"/>
        </a:xfrm>
      </p:grpSpPr>
      <p:pic>
        <p:nvPicPr>
          <p:cNvPr id="324" name="Google Shape;324;p1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25" name="Google Shape;3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6" name="Google Shape;326;p18"/>
          <p:cNvSpPr txBox="1"/>
          <p:nvPr>
            <p:ph idx="1" type="subTitle"/>
          </p:nvPr>
        </p:nvSpPr>
        <p:spPr>
          <a:xfrm>
            <a:off x="996675"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27" name="Google Shape;327;p18"/>
          <p:cNvSpPr txBox="1"/>
          <p:nvPr>
            <p:ph idx="2" type="subTitle"/>
          </p:nvPr>
        </p:nvSpPr>
        <p:spPr>
          <a:xfrm>
            <a:off x="99666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8" name="Google Shape;328;p18"/>
          <p:cNvSpPr txBox="1"/>
          <p:nvPr>
            <p:ph idx="3" type="subTitle"/>
          </p:nvPr>
        </p:nvSpPr>
        <p:spPr>
          <a:xfrm>
            <a:off x="488903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9" name="Google Shape;329;p18"/>
          <p:cNvSpPr txBox="1"/>
          <p:nvPr>
            <p:ph idx="4" type="subTitle"/>
          </p:nvPr>
        </p:nvSpPr>
        <p:spPr>
          <a:xfrm>
            <a:off x="99666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0" name="Google Shape;330;p18"/>
          <p:cNvSpPr txBox="1"/>
          <p:nvPr>
            <p:ph idx="5" type="subTitle"/>
          </p:nvPr>
        </p:nvSpPr>
        <p:spPr>
          <a:xfrm>
            <a:off x="488903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1" name="Google Shape;331;p18"/>
          <p:cNvSpPr txBox="1"/>
          <p:nvPr>
            <p:ph idx="6" type="subTitle"/>
          </p:nvPr>
        </p:nvSpPr>
        <p:spPr>
          <a:xfrm>
            <a:off x="996664"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2" name="Google Shape;332;p18"/>
          <p:cNvSpPr txBox="1"/>
          <p:nvPr>
            <p:ph idx="7" type="subTitle"/>
          </p:nvPr>
        </p:nvSpPr>
        <p:spPr>
          <a:xfrm>
            <a:off x="4889034"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3" name="Google Shape;333;p18"/>
          <p:cNvSpPr txBox="1"/>
          <p:nvPr>
            <p:ph idx="8" type="subTitle"/>
          </p:nvPr>
        </p:nvSpPr>
        <p:spPr>
          <a:xfrm>
            <a:off x="4889033"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grpSp>
        <p:nvGrpSpPr>
          <p:cNvPr id="334" name="Google Shape;334;p18"/>
          <p:cNvGrpSpPr/>
          <p:nvPr/>
        </p:nvGrpSpPr>
        <p:grpSpPr>
          <a:xfrm rot="10800000">
            <a:off x="5752367" y="4190289"/>
            <a:ext cx="3391622" cy="955859"/>
            <a:chOff x="5835960" y="3928680"/>
            <a:chExt cx="2018462" cy="568862"/>
          </a:xfrm>
        </p:grpSpPr>
        <p:sp>
          <p:nvSpPr>
            <p:cNvPr id="335" name="Google Shape;335;p18"/>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8"/>
          <p:cNvGrpSpPr/>
          <p:nvPr/>
        </p:nvGrpSpPr>
        <p:grpSpPr>
          <a:xfrm flipH="1" rot="10800000">
            <a:off x="-1489216" y="3873451"/>
            <a:ext cx="2593141" cy="1270022"/>
            <a:chOff x="2619360" y="1095480"/>
            <a:chExt cx="900834" cy="441179"/>
          </a:xfrm>
        </p:grpSpPr>
        <p:sp>
          <p:nvSpPr>
            <p:cNvPr id="341" name="Google Shape;341;p18"/>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7" name="Shape 347"/>
        <p:cNvGrpSpPr/>
        <p:nvPr/>
      </p:nvGrpSpPr>
      <p:grpSpPr>
        <a:xfrm>
          <a:off x="0" y="0"/>
          <a:ext cx="0" cy="0"/>
          <a:chOff x="0" y="0"/>
          <a:chExt cx="0" cy="0"/>
        </a:xfrm>
      </p:grpSpPr>
      <p:pic>
        <p:nvPicPr>
          <p:cNvPr id="348" name="Google Shape;348;p1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49" name="Google Shape;3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0" name="Google Shape;350;p19"/>
          <p:cNvSpPr txBox="1"/>
          <p:nvPr>
            <p:ph idx="1" type="subTitle"/>
          </p:nvPr>
        </p:nvSpPr>
        <p:spPr>
          <a:xfrm>
            <a:off x="79554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1" name="Google Shape;351;p19"/>
          <p:cNvSpPr txBox="1"/>
          <p:nvPr>
            <p:ph idx="2" type="subTitle"/>
          </p:nvPr>
        </p:nvSpPr>
        <p:spPr>
          <a:xfrm>
            <a:off x="3442200"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2" name="Google Shape;352;p19"/>
          <p:cNvSpPr txBox="1"/>
          <p:nvPr>
            <p:ph idx="3" type="subTitle"/>
          </p:nvPr>
        </p:nvSpPr>
        <p:spPr>
          <a:xfrm>
            <a:off x="79554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3" name="Google Shape;353;p19"/>
          <p:cNvSpPr txBox="1"/>
          <p:nvPr>
            <p:ph idx="4" type="subTitle"/>
          </p:nvPr>
        </p:nvSpPr>
        <p:spPr>
          <a:xfrm>
            <a:off x="3442200"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4" name="Google Shape;354;p19"/>
          <p:cNvSpPr txBox="1"/>
          <p:nvPr>
            <p:ph idx="5" type="subTitle"/>
          </p:nvPr>
        </p:nvSpPr>
        <p:spPr>
          <a:xfrm>
            <a:off x="608885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5" name="Google Shape;355;p19"/>
          <p:cNvSpPr txBox="1"/>
          <p:nvPr>
            <p:ph idx="6" type="subTitle"/>
          </p:nvPr>
        </p:nvSpPr>
        <p:spPr>
          <a:xfrm>
            <a:off x="608885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6" name="Google Shape;356;p19"/>
          <p:cNvSpPr txBox="1"/>
          <p:nvPr>
            <p:ph idx="7" type="subTitle"/>
          </p:nvPr>
        </p:nvSpPr>
        <p:spPr>
          <a:xfrm>
            <a:off x="795545"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7" name="Google Shape;357;p19"/>
          <p:cNvSpPr txBox="1"/>
          <p:nvPr>
            <p:ph idx="8" type="subTitle"/>
          </p:nvPr>
        </p:nvSpPr>
        <p:spPr>
          <a:xfrm>
            <a:off x="3442200"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8" name="Google Shape;358;p19"/>
          <p:cNvSpPr txBox="1"/>
          <p:nvPr>
            <p:ph idx="9" type="subTitle"/>
          </p:nvPr>
        </p:nvSpPr>
        <p:spPr>
          <a:xfrm>
            <a:off x="6090904"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9" name="Google Shape;359;p19"/>
          <p:cNvSpPr txBox="1"/>
          <p:nvPr>
            <p:ph idx="13" type="subTitle"/>
          </p:nvPr>
        </p:nvSpPr>
        <p:spPr>
          <a:xfrm>
            <a:off x="795545"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0" name="Google Shape;360;p19"/>
          <p:cNvSpPr txBox="1"/>
          <p:nvPr>
            <p:ph idx="14" type="subTitle"/>
          </p:nvPr>
        </p:nvSpPr>
        <p:spPr>
          <a:xfrm>
            <a:off x="3442200"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1" name="Google Shape;361;p19"/>
          <p:cNvSpPr txBox="1"/>
          <p:nvPr>
            <p:ph idx="15" type="subTitle"/>
          </p:nvPr>
        </p:nvSpPr>
        <p:spPr>
          <a:xfrm>
            <a:off x="6090904"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62" name="Google Shape;362;p19"/>
          <p:cNvGrpSpPr/>
          <p:nvPr/>
        </p:nvGrpSpPr>
        <p:grpSpPr>
          <a:xfrm>
            <a:off x="6830459" y="-1383428"/>
            <a:ext cx="2835607" cy="3243698"/>
            <a:chOff x="6830459" y="-1383428"/>
            <a:chExt cx="2835607" cy="3243698"/>
          </a:xfrm>
        </p:grpSpPr>
        <p:grpSp>
          <p:nvGrpSpPr>
            <p:cNvPr id="363" name="Google Shape;363;p19"/>
            <p:cNvGrpSpPr/>
            <p:nvPr/>
          </p:nvGrpSpPr>
          <p:grpSpPr>
            <a:xfrm flipH="1" rot="10800000">
              <a:off x="8202827" y="-259533"/>
              <a:ext cx="1463239" cy="2119802"/>
              <a:chOff x="8768880" y="3550680"/>
              <a:chExt cx="805216" cy="1166457"/>
            </a:xfrm>
          </p:grpSpPr>
          <p:sp>
            <p:nvSpPr>
              <p:cNvPr id="364" name="Google Shape;364;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9"/>
            <p:cNvGrpSpPr/>
            <p:nvPr/>
          </p:nvGrpSpPr>
          <p:grpSpPr>
            <a:xfrm rot="-6604158">
              <a:off x="7345458" y="-1392440"/>
              <a:ext cx="1463276" cy="2119849"/>
              <a:chOff x="8768880" y="3550680"/>
              <a:chExt cx="805216" cy="1166457"/>
            </a:xfrm>
          </p:grpSpPr>
          <p:sp>
            <p:nvSpPr>
              <p:cNvPr id="371" name="Google Shape;371;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19"/>
          <p:cNvGrpSpPr/>
          <p:nvPr/>
        </p:nvGrpSpPr>
        <p:grpSpPr>
          <a:xfrm>
            <a:off x="-389987" y="-3366608"/>
            <a:ext cx="3606274" cy="9502734"/>
            <a:chOff x="-389987" y="-3366608"/>
            <a:chExt cx="3606274" cy="9502734"/>
          </a:xfrm>
        </p:grpSpPr>
        <p:grpSp>
          <p:nvGrpSpPr>
            <p:cNvPr id="378" name="Google Shape;378;p19"/>
            <p:cNvGrpSpPr/>
            <p:nvPr/>
          </p:nvGrpSpPr>
          <p:grpSpPr>
            <a:xfrm rot="-5400000">
              <a:off x="-1605341" y="3542851"/>
              <a:ext cx="4046209" cy="1140341"/>
              <a:chOff x="5835960" y="3928680"/>
              <a:chExt cx="2018462" cy="568862"/>
            </a:xfrm>
          </p:grpSpPr>
          <p:sp>
            <p:nvSpPr>
              <p:cNvPr id="379" name="Google Shape;379;p19"/>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rot="-4160667">
              <a:off x="-678769" y="-2201778"/>
              <a:ext cx="4183838" cy="2224182"/>
              <a:chOff x="7306560" y="1158708"/>
              <a:chExt cx="2055493" cy="991543"/>
            </a:xfrm>
          </p:grpSpPr>
          <p:sp>
            <p:nvSpPr>
              <p:cNvPr id="385" name="Google Shape;385;p19"/>
              <p:cNvSpPr/>
              <p:nvPr/>
            </p:nvSpPr>
            <p:spPr>
              <a:xfrm>
                <a:off x="7331704" y="1158708"/>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1" name="Shape 391"/>
        <p:cNvGrpSpPr/>
        <p:nvPr/>
      </p:nvGrpSpPr>
      <p:grpSpPr>
        <a:xfrm>
          <a:off x="0" y="0"/>
          <a:ext cx="0" cy="0"/>
          <a:chOff x="0" y="0"/>
          <a:chExt cx="0" cy="0"/>
        </a:xfrm>
      </p:grpSpPr>
      <p:pic>
        <p:nvPicPr>
          <p:cNvPr id="392" name="Google Shape;392;p20"/>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93" name="Google Shape;39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4" name="Google Shape;394;p20"/>
          <p:cNvGrpSpPr/>
          <p:nvPr/>
        </p:nvGrpSpPr>
        <p:grpSpPr>
          <a:xfrm>
            <a:off x="-1281605" y="-168549"/>
            <a:ext cx="11082467" cy="6256104"/>
            <a:chOff x="-1281605" y="-168549"/>
            <a:chExt cx="11082467" cy="6256104"/>
          </a:xfrm>
        </p:grpSpPr>
        <p:grpSp>
          <p:nvGrpSpPr>
            <p:cNvPr id="395" name="Google Shape;395;p20"/>
            <p:cNvGrpSpPr/>
            <p:nvPr/>
          </p:nvGrpSpPr>
          <p:grpSpPr>
            <a:xfrm flipH="1">
              <a:off x="6307107" y="-168549"/>
              <a:ext cx="3493756" cy="984643"/>
              <a:chOff x="5835960" y="3928680"/>
              <a:chExt cx="2018462" cy="568862"/>
            </a:xfrm>
          </p:grpSpPr>
          <p:sp>
            <p:nvSpPr>
              <p:cNvPr id="396" name="Google Shape;396;p20"/>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0"/>
            <p:cNvGrpSpPr/>
            <p:nvPr/>
          </p:nvGrpSpPr>
          <p:grpSpPr>
            <a:xfrm rot="-9615360">
              <a:off x="-1154389" y="4109891"/>
              <a:ext cx="2782490" cy="1536651"/>
              <a:chOff x="7306560" y="1170720"/>
              <a:chExt cx="1972666" cy="988438"/>
            </a:xfrm>
          </p:grpSpPr>
          <p:sp>
            <p:nvSpPr>
              <p:cNvPr id="402" name="Google Shape;402;p20"/>
              <p:cNvSpPr/>
              <p:nvPr/>
            </p:nvSpPr>
            <p:spPr>
              <a:xfrm>
                <a:off x="7412467" y="1266769"/>
                <a:ext cx="1827314" cy="892389"/>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 name="Google Shape;408;p20"/>
          <p:cNvGrpSpPr/>
          <p:nvPr/>
        </p:nvGrpSpPr>
        <p:grpSpPr>
          <a:xfrm flipH="1">
            <a:off x="-1621182" y="-1774121"/>
            <a:ext cx="4291475" cy="3429335"/>
            <a:chOff x="6062718" y="-1298284"/>
            <a:chExt cx="4291475" cy="3429335"/>
          </a:xfrm>
        </p:grpSpPr>
        <p:sp>
          <p:nvSpPr>
            <p:cNvPr id="409" name="Google Shape;409;p20"/>
            <p:cNvSpPr/>
            <p:nvPr/>
          </p:nvSpPr>
          <p:spPr>
            <a:xfrm flipH="1" rot="-3123899">
              <a:off x="7373305" y="-1293290"/>
              <a:ext cx="1866113" cy="3459704"/>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flipH="1" rot="-3123899">
              <a:off x="7541145" y="-963941"/>
              <a:ext cx="1800623" cy="2892326"/>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flipH="1" rot="-3123899">
              <a:off x="7568648" y="-817687"/>
              <a:ext cx="1735299" cy="2517310"/>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flipH="1" rot="-3123899">
              <a:off x="7637469" y="-693303"/>
              <a:ext cx="1648236" cy="2198068"/>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3123899">
              <a:off x="7241441" y="-1403707"/>
              <a:ext cx="1933374" cy="3640181"/>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pic>
        <p:nvPicPr>
          <p:cNvPr id="39" name="Google Shape;39;p3"/>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0" name="Google Shape;40;p3"/>
          <p:cNvSpPr txBox="1"/>
          <p:nvPr>
            <p:ph type="title"/>
          </p:nvPr>
        </p:nvSpPr>
        <p:spPr>
          <a:xfrm>
            <a:off x="4387000" y="3426550"/>
            <a:ext cx="4041900" cy="90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3"/>
          <p:cNvSpPr txBox="1"/>
          <p:nvPr>
            <p:ph hasCustomPrompt="1" idx="2" type="title"/>
          </p:nvPr>
        </p:nvSpPr>
        <p:spPr>
          <a:xfrm>
            <a:off x="7311400" y="2349850"/>
            <a:ext cx="1117500" cy="10494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b="1" sz="5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2" name="Google Shape;42;p3"/>
          <p:cNvGrpSpPr/>
          <p:nvPr/>
        </p:nvGrpSpPr>
        <p:grpSpPr>
          <a:xfrm>
            <a:off x="-1537205" y="-2567"/>
            <a:ext cx="6463957" cy="5280090"/>
            <a:chOff x="-1537205" y="-2567"/>
            <a:chExt cx="6463957" cy="5280090"/>
          </a:xfrm>
        </p:grpSpPr>
        <p:grpSp>
          <p:nvGrpSpPr>
            <p:cNvPr id="43" name="Google Shape;43;p3"/>
            <p:cNvGrpSpPr/>
            <p:nvPr/>
          </p:nvGrpSpPr>
          <p:grpSpPr>
            <a:xfrm rot="10800000">
              <a:off x="-4871" y="-2567"/>
              <a:ext cx="4931622" cy="2579095"/>
              <a:chOff x="2761982" y="1435081"/>
              <a:chExt cx="1704144" cy="891218"/>
            </a:xfrm>
          </p:grpSpPr>
          <p:sp>
            <p:nvSpPr>
              <p:cNvPr id="44" name="Google Shape;44;p3"/>
              <p:cNvSpPr/>
              <p:nvPr/>
            </p:nvSpPr>
            <p:spPr>
              <a:xfrm>
                <a:off x="2761982" y="1435081"/>
                <a:ext cx="1704144" cy="891218"/>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963149" y="1552131"/>
                <a:ext cx="1502667" cy="773734"/>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089546" y="1692769"/>
                <a:ext cx="1375871" cy="633197"/>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171882" y="1800027"/>
                <a:ext cx="1293809" cy="525768"/>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264010" y="1852544"/>
                <a:ext cx="1201574" cy="473032"/>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3"/>
            <p:cNvGrpSpPr/>
            <p:nvPr/>
          </p:nvGrpSpPr>
          <p:grpSpPr>
            <a:xfrm flipH="1" rot="10800000">
              <a:off x="-1537205" y="2694011"/>
              <a:ext cx="5275862" cy="2583512"/>
              <a:chOff x="7061163" y="1109382"/>
              <a:chExt cx="2030349" cy="994232"/>
            </a:xfrm>
          </p:grpSpPr>
          <p:sp>
            <p:nvSpPr>
              <p:cNvPr id="50" name="Google Shape;50;p3"/>
              <p:cNvSpPr/>
              <p:nvPr/>
            </p:nvSpPr>
            <p:spPr>
              <a:xfrm>
                <a:off x="7061163" y="1112071"/>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071963" y="1112071"/>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158723" y="1112071"/>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191896" y="1109382"/>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318203" y="1112071"/>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 name="Google Shape;55;p3"/>
          <p:cNvGrpSpPr/>
          <p:nvPr/>
        </p:nvGrpSpPr>
        <p:grpSpPr>
          <a:xfrm rot="5400000">
            <a:off x="-156711" y="2996328"/>
            <a:ext cx="1975855" cy="2318464"/>
            <a:chOff x="3706560" y="1436760"/>
            <a:chExt cx="757991" cy="889459"/>
          </a:xfrm>
        </p:grpSpPr>
        <p:sp>
          <p:nvSpPr>
            <p:cNvPr id="56" name="Google Shape;56;p3"/>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flipH="1" rot="-5400000">
            <a:off x="7440401" y="-20568"/>
            <a:ext cx="1857793" cy="1549414"/>
            <a:chOff x="5393520" y="2053800"/>
            <a:chExt cx="942755" cy="786225"/>
          </a:xfrm>
        </p:grpSpPr>
        <p:sp>
          <p:nvSpPr>
            <p:cNvPr id="62" name="Google Shape;62;p3"/>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14" name="Shape 414"/>
        <p:cNvGrpSpPr/>
        <p:nvPr/>
      </p:nvGrpSpPr>
      <p:grpSpPr>
        <a:xfrm>
          <a:off x="0" y="0"/>
          <a:ext cx="0" cy="0"/>
          <a:chOff x="0" y="0"/>
          <a:chExt cx="0" cy="0"/>
        </a:xfrm>
      </p:grpSpPr>
      <p:pic>
        <p:nvPicPr>
          <p:cNvPr id="415" name="Google Shape;415;p2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16" name="Google Shape;41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7" name="Google Shape;417;p21"/>
          <p:cNvGrpSpPr/>
          <p:nvPr/>
        </p:nvGrpSpPr>
        <p:grpSpPr>
          <a:xfrm>
            <a:off x="-102842" y="-778835"/>
            <a:ext cx="9246772" cy="6199781"/>
            <a:chOff x="-102842" y="-778835"/>
            <a:chExt cx="9246772" cy="6199781"/>
          </a:xfrm>
        </p:grpSpPr>
        <p:grpSp>
          <p:nvGrpSpPr>
            <p:cNvPr id="418" name="Google Shape;418;p21"/>
            <p:cNvGrpSpPr/>
            <p:nvPr/>
          </p:nvGrpSpPr>
          <p:grpSpPr>
            <a:xfrm flipH="1" rot="10800000">
              <a:off x="-102842" y="-778835"/>
              <a:ext cx="2366763" cy="1272535"/>
              <a:chOff x="8123400" y="4910400"/>
              <a:chExt cx="1399127" cy="752267"/>
            </a:xfrm>
          </p:grpSpPr>
          <p:sp>
            <p:nvSpPr>
              <p:cNvPr id="419" name="Google Shape;419;p21"/>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rot="-5400000">
              <a:off x="7257968" y="3534984"/>
              <a:ext cx="2264161" cy="1507761"/>
              <a:chOff x="5835960" y="4707720"/>
              <a:chExt cx="1584770" cy="1055338"/>
            </a:xfrm>
          </p:grpSpPr>
          <p:sp>
            <p:nvSpPr>
              <p:cNvPr id="423" name="Google Shape;423;p21"/>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1"/>
          <p:cNvGrpSpPr/>
          <p:nvPr/>
        </p:nvGrpSpPr>
        <p:grpSpPr>
          <a:xfrm rot="9253359">
            <a:off x="-697931" y="1993987"/>
            <a:ext cx="1338090" cy="2756755"/>
            <a:chOff x="7793640" y="4127040"/>
            <a:chExt cx="794081" cy="1636065"/>
          </a:xfrm>
        </p:grpSpPr>
        <p:sp>
          <p:nvSpPr>
            <p:cNvPr id="428" name="Google Shape;428;p21"/>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2" name="Shape 432"/>
        <p:cNvGrpSpPr/>
        <p:nvPr/>
      </p:nvGrpSpPr>
      <p:grpSpPr>
        <a:xfrm>
          <a:off x="0" y="0"/>
          <a:ext cx="0" cy="0"/>
          <a:chOff x="0" y="0"/>
          <a:chExt cx="0" cy="0"/>
        </a:xfrm>
      </p:grpSpPr>
      <p:pic>
        <p:nvPicPr>
          <p:cNvPr id="433" name="Google Shape;433;p2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34" name="Google Shape;434;p22"/>
          <p:cNvSpPr txBox="1"/>
          <p:nvPr>
            <p:ph type="ctrTitle"/>
          </p:nvPr>
        </p:nvSpPr>
        <p:spPr>
          <a:xfrm>
            <a:off x="2816400" y="537107"/>
            <a:ext cx="35112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5" name="Google Shape;435;p22"/>
          <p:cNvSpPr txBox="1"/>
          <p:nvPr>
            <p:ph idx="1" type="subTitle"/>
          </p:nvPr>
        </p:nvSpPr>
        <p:spPr>
          <a:xfrm>
            <a:off x="2815200" y="1498557"/>
            <a:ext cx="35136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6" name="Google Shape;436;p22"/>
          <p:cNvSpPr txBox="1"/>
          <p:nvPr/>
        </p:nvSpPr>
        <p:spPr>
          <a:xfrm>
            <a:off x="2342350" y="4136575"/>
            <a:ext cx="4459200" cy="47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u="sng">
                <a:solidFill>
                  <a:schemeClr val="accent3"/>
                </a:solidFill>
                <a:latin typeface="Inter"/>
                <a:ea typeface="Inter"/>
                <a:cs typeface="Inter"/>
                <a:sym typeface="Inter"/>
                <a:hlinkClick r:id="rId3">
                  <a:extLst>
                    <a:ext uri="{A12FA001-AC4F-418D-AE19-62706E023703}">
                      <ahyp:hlinkClr val="tx"/>
                    </a:ext>
                  </a:extLst>
                </a:hlinkClick>
              </a:rPr>
              <a:t>Slidesgo</a:t>
            </a:r>
            <a:r>
              <a:rPr b="1" lang="en" sz="1000" u="sng">
                <a:solidFill>
                  <a:schemeClr val="dk1"/>
                </a:solidFill>
                <a:latin typeface="Inter"/>
                <a:ea typeface="Inter"/>
                <a:cs typeface="Inter"/>
                <a:sym typeface="Inter"/>
              </a:rPr>
              <a:t>,</a:t>
            </a:r>
            <a:r>
              <a:rPr b="1" lang="en" sz="1000">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includes </a:t>
            </a:r>
            <a:r>
              <a:rPr lang="en" sz="1000">
                <a:solidFill>
                  <a:schemeClr val="dk1"/>
                </a:solidFill>
                <a:latin typeface="Inter"/>
                <a:ea typeface="Inter"/>
                <a:cs typeface="Inter"/>
                <a:sym typeface="Inter"/>
              </a:rPr>
              <a:t>icons by </a:t>
            </a:r>
            <a:r>
              <a:rPr b="1" lang="en" sz="1000" u="sng">
                <a:solidFill>
                  <a:schemeClr val="accent3"/>
                </a:solidFill>
                <a:latin typeface="Inter"/>
                <a:ea typeface="Inter"/>
                <a:cs typeface="Inter"/>
                <a:sym typeface="Inter"/>
                <a:hlinkClick r:id="rId4">
                  <a:extLst>
                    <a:ext uri="{A12FA001-AC4F-418D-AE19-62706E023703}">
                      <ahyp:hlinkClr val="tx"/>
                    </a:ext>
                  </a:extLst>
                </a:hlinkClick>
              </a:rPr>
              <a:t>Flaticon</a:t>
            </a:r>
            <a:r>
              <a:rPr b="1" lang="en" sz="1000">
                <a:solidFill>
                  <a:schemeClr val="accent3"/>
                </a:solidFill>
                <a:latin typeface="Inter"/>
                <a:ea typeface="Inter"/>
                <a:cs typeface="Inter"/>
                <a:sym typeface="Inter"/>
              </a:rPr>
              <a:t> </a:t>
            </a:r>
            <a:r>
              <a:rPr lang="en" sz="1000">
                <a:solidFill>
                  <a:schemeClr val="dk1"/>
                </a:solidFill>
                <a:latin typeface="Inter"/>
                <a:ea typeface="Inter"/>
                <a:cs typeface="Inter"/>
                <a:sym typeface="Inter"/>
              </a:rPr>
              <a:t>and infographics &amp; images by </a:t>
            </a:r>
            <a:r>
              <a:rPr b="1" lang="en" sz="1000" u="sng">
                <a:solidFill>
                  <a:schemeClr val="accent3"/>
                </a:solidFill>
                <a:latin typeface="Inter"/>
                <a:ea typeface="Inter"/>
                <a:cs typeface="Inter"/>
                <a:sym typeface="Inter"/>
                <a:hlinkClick r:id="rId5">
                  <a:extLst>
                    <a:ext uri="{A12FA001-AC4F-418D-AE19-62706E023703}">
                      <ahyp:hlinkClr val="tx"/>
                    </a:ext>
                  </a:extLst>
                </a:hlinkClick>
              </a:rPr>
              <a:t>Freepik</a:t>
            </a:r>
            <a:endParaRPr b="1" sz="1000" u="sng">
              <a:solidFill>
                <a:schemeClr val="accent3"/>
              </a:solidFill>
              <a:highlight>
                <a:srgbClr val="DFDEFC"/>
              </a:highlight>
              <a:latin typeface="Inter"/>
              <a:ea typeface="Inter"/>
              <a:cs typeface="Inter"/>
              <a:sym typeface="Inter"/>
            </a:endParaRPr>
          </a:p>
        </p:txBody>
      </p:sp>
      <p:grpSp>
        <p:nvGrpSpPr>
          <p:cNvPr id="437" name="Google Shape;437;p22"/>
          <p:cNvGrpSpPr/>
          <p:nvPr/>
        </p:nvGrpSpPr>
        <p:grpSpPr>
          <a:xfrm rot="10800000">
            <a:off x="-139474" y="-68424"/>
            <a:ext cx="9485821" cy="5437188"/>
            <a:chOff x="-341817" y="-151734"/>
            <a:chExt cx="9485821" cy="5437188"/>
          </a:xfrm>
        </p:grpSpPr>
        <p:grpSp>
          <p:nvGrpSpPr>
            <p:cNvPr id="438" name="Google Shape;438;p22"/>
            <p:cNvGrpSpPr/>
            <p:nvPr/>
          </p:nvGrpSpPr>
          <p:grpSpPr>
            <a:xfrm>
              <a:off x="-341817" y="-151734"/>
              <a:ext cx="3435045" cy="2199868"/>
              <a:chOff x="4565160" y="1185840"/>
              <a:chExt cx="1503236" cy="962701"/>
            </a:xfrm>
          </p:grpSpPr>
          <p:sp>
            <p:nvSpPr>
              <p:cNvPr id="439" name="Google Shape;439;p2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2"/>
            <p:cNvGrpSpPr/>
            <p:nvPr/>
          </p:nvGrpSpPr>
          <p:grpSpPr>
            <a:xfrm>
              <a:off x="7487915" y="2886284"/>
              <a:ext cx="1656088" cy="2399169"/>
              <a:chOff x="8768880" y="3550680"/>
              <a:chExt cx="805216" cy="1166457"/>
            </a:xfrm>
          </p:grpSpPr>
          <p:sp>
            <p:nvSpPr>
              <p:cNvPr id="445" name="Google Shape;445;p2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2"/>
          <p:cNvGrpSpPr/>
          <p:nvPr/>
        </p:nvGrpSpPr>
        <p:grpSpPr>
          <a:xfrm flipH="1" rot="10800000">
            <a:off x="-2013056" y="-109069"/>
            <a:ext cx="11167321" cy="5511367"/>
            <a:chOff x="-2005031" y="-109069"/>
            <a:chExt cx="11167321" cy="5511367"/>
          </a:xfrm>
        </p:grpSpPr>
        <p:grpSp>
          <p:nvGrpSpPr>
            <p:cNvPr id="452" name="Google Shape;452;p22"/>
            <p:cNvGrpSpPr/>
            <p:nvPr/>
          </p:nvGrpSpPr>
          <p:grpSpPr>
            <a:xfrm>
              <a:off x="4697162" y="2921848"/>
              <a:ext cx="4465127" cy="2480450"/>
              <a:chOff x="2765778" y="5292478"/>
              <a:chExt cx="2663521" cy="1479629"/>
            </a:xfrm>
          </p:grpSpPr>
          <p:sp>
            <p:nvSpPr>
              <p:cNvPr id="453" name="Google Shape;453;p2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2"/>
            <p:cNvGrpSpPr/>
            <p:nvPr/>
          </p:nvGrpSpPr>
          <p:grpSpPr>
            <a:xfrm>
              <a:off x="-2005031" y="-109069"/>
              <a:ext cx="3909129" cy="2208070"/>
              <a:chOff x="2598353" y="1061862"/>
              <a:chExt cx="1204551" cy="680390"/>
            </a:xfrm>
          </p:grpSpPr>
          <p:sp>
            <p:nvSpPr>
              <p:cNvPr id="458" name="Google Shape;458;p22"/>
              <p:cNvSpPr/>
              <p:nvPr/>
            </p:nvSpPr>
            <p:spPr>
              <a:xfrm>
                <a:off x="2598353" y="1061862"/>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2598353" y="1061862"/>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2598353" y="1061862"/>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2598353" y="1061862"/>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2598353" y="1061862"/>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63" name="Shape 463"/>
        <p:cNvGrpSpPr/>
        <p:nvPr/>
      </p:nvGrpSpPr>
      <p:grpSpPr>
        <a:xfrm>
          <a:off x="0" y="0"/>
          <a:ext cx="0" cy="0"/>
          <a:chOff x="0" y="0"/>
          <a:chExt cx="0" cy="0"/>
        </a:xfrm>
      </p:grpSpPr>
      <p:pic>
        <p:nvPicPr>
          <p:cNvPr id="464" name="Google Shape;464;p23"/>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65" name="Google Shape;465;p23"/>
          <p:cNvGrpSpPr/>
          <p:nvPr/>
        </p:nvGrpSpPr>
        <p:grpSpPr>
          <a:xfrm>
            <a:off x="-131449" y="-75534"/>
            <a:ext cx="9485821" cy="2399188"/>
            <a:chOff x="-131449" y="-75534"/>
            <a:chExt cx="9485821" cy="2399188"/>
          </a:xfrm>
        </p:grpSpPr>
        <p:grpSp>
          <p:nvGrpSpPr>
            <p:cNvPr id="466" name="Google Shape;466;p23"/>
            <p:cNvGrpSpPr/>
            <p:nvPr/>
          </p:nvGrpSpPr>
          <p:grpSpPr>
            <a:xfrm>
              <a:off x="-131449" y="-75534"/>
              <a:ext cx="3435045" cy="2199868"/>
              <a:chOff x="4565160" y="1185840"/>
              <a:chExt cx="1503236" cy="962701"/>
            </a:xfrm>
          </p:grpSpPr>
          <p:sp>
            <p:nvSpPr>
              <p:cNvPr id="467" name="Google Shape;467;p23"/>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3"/>
            <p:cNvGrpSpPr/>
            <p:nvPr/>
          </p:nvGrpSpPr>
          <p:grpSpPr>
            <a:xfrm flipH="1" rot="10800000">
              <a:off x="7698284" y="-75516"/>
              <a:ext cx="1656088" cy="2399169"/>
              <a:chOff x="8768880" y="3550680"/>
              <a:chExt cx="805216" cy="1166457"/>
            </a:xfrm>
          </p:grpSpPr>
          <p:sp>
            <p:nvSpPr>
              <p:cNvPr id="473" name="Google Shape;473;p23"/>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 name="Google Shape;479;p23"/>
          <p:cNvGrpSpPr/>
          <p:nvPr/>
        </p:nvGrpSpPr>
        <p:grpSpPr>
          <a:xfrm rot="10800000">
            <a:off x="5752367" y="4190289"/>
            <a:ext cx="3391622" cy="955859"/>
            <a:chOff x="5835960" y="3928680"/>
            <a:chExt cx="2018462" cy="568862"/>
          </a:xfrm>
        </p:grpSpPr>
        <p:sp>
          <p:nvSpPr>
            <p:cNvPr id="480" name="Google Shape;480;p2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85" name="Shape 485"/>
        <p:cNvGrpSpPr/>
        <p:nvPr/>
      </p:nvGrpSpPr>
      <p:grpSpPr>
        <a:xfrm>
          <a:off x="0" y="0"/>
          <a:ext cx="0" cy="0"/>
          <a:chOff x="0" y="0"/>
          <a:chExt cx="0" cy="0"/>
        </a:xfrm>
      </p:grpSpPr>
      <p:pic>
        <p:nvPicPr>
          <p:cNvPr id="486" name="Google Shape;486;p24"/>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87" name="Google Shape;487;p24"/>
          <p:cNvGrpSpPr/>
          <p:nvPr/>
        </p:nvGrpSpPr>
        <p:grpSpPr>
          <a:xfrm>
            <a:off x="-980955" y="-12"/>
            <a:ext cx="5275862" cy="5543135"/>
            <a:chOff x="-980955" y="-12"/>
            <a:chExt cx="5275862" cy="5543135"/>
          </a:xfrm>
        </p:grpSpPr>
        <p:grpSp>
          <p:nvGrpSpPr>
            <p:cNvPr id="488" name="Google Shape;488;p24"/>
            <p:cNvGrpSpPr/>
            <p:nvPr/>
          </p:nvGrpSpPr>
          <p:grpSpPr>
            <a:xfrm rot="10800000">
              <a:off x="-9" y="-12"/>
              <a:ext cx="3985149" cy="2084117"/>
              <a:chOff x="3087360" y="1605240"/>
              <a:chExt cx="1377086" cy="720176"/>
            </a:xfrm>
          </p:grpSpPr>
          <p:sp>
            <p:nvSpPr>
              <p:cNvPr id="489" name="Google Shape;489;p2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4"/>
            <p:cNvGrpSpPr/>
            <p:nvPr/>
          </p:nvGrpSpPr>
          <p:grpSpPr>
            <a:xfrm rot="10800000">
              <a:off x="-980955" y="2959611"/>
              <a:ext cx="5275862" cy="2583512"/>
              <a:chOff x="7295760" y="1168031"/>
              <a:chExt cx="2030349" cy="994232"/>
            </a:xfrm>
          </p:grpSpPr>
          <p:sp>
            <p:nvSpPr>
              <p:cNvPr id="495" name="Google Shape;495;p24"/>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 name="Google Shape;500;p24"/>
          <p:cNvGrpSpPr/>
          <p:nvPr/>
        </p:nvGrpSpPr>
        <p:grpSpPr>
          <a:xfrm rot="5400000">
            <a:off x="-333224" y="2348007"/>
            <a:ext cx="1857793" cy="1549414"/>
            <a:chOff x="5393520" y="2053800"/>
            <a:chExt cx="942755" cy="786225"/>
          </a:xfrm>
        </p:grpSpPr>
        <p:sp>
          <p:nvSpPr>
            <p:cNvPr id="501" name="Google Shape;501;p24"/>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pic>
        <p:nvPicPr>
          <p:cNvPr id="67" name="Google Shape;67;p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68" name="Google Shape;6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4"/>
          <p:cNvSpPr txBox="1"/>
          <p:nvPr>
            <p:ph idx="1" type="body"/>
          </p:nvPr>
        </p:nvSpPr>
        <p:spPr>
          <a:xfrm>
            <a:off x="720000" y="1076275"/>
            <a:ext cx="7704000" cy="1339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pic>
        <p:nvPicPr>
          <p:cNvPr id="71" name="Google Shape;71;p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72" name="Google Shape;7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5"/>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5"/>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idx="3" type="subTitle"/>
          </p:nvPr>
        </p:nvSpPr>
        <p:spPr>
          <a:xfrm>
            <a:off x="1715375"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76" name="Google Shape;76;p5"/>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77" name="Google Shape;77;p5"/>
          <p:cNvGrpSpPr/>
          <p:nvPr/>
        </p:nvGrpSpPr>
        <p:grpSpPr>
          <a:xfrm flipH="1" rot="-5400000">
            <a:off x="-63540" y="-1138100"/>
            <a:ext cx="1285351" cy="3524710"/>
            <a:chOff x="2821320" y="2470320"/>
            <a:chExt cx="531466" cy="1457335"/>
          </a:xfrm>
        </p:grpSpPr>
        <p:sp>
          <p:nvSpPr>
            <p:cNvPr id="78" name="Google Shape;78;p5"/>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5"/>
          <p:cNvGrpSpPr/>
          <p:nvPr/>
        </p:nvGrpSpPr>
        <p:grpSpPr>
          <a:xfrm flipH="1" rot="-9811070">
            <a:off x="-1579551" y="-895775"/>
            <a:ext cx="3052783" cy="2398624"/>
            <a:chOff x="3104868" y="4449599"/>
            <a:chExt cx="2602541" cy="2044861"/>
          </a:xfrm>
        </p:grpSpPr>
        <p:sp>
          <p:nvSpPr>
            <p:cNvPr id="82" name="Google Shape;82;p5"/>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pic>
        <p:nvPicPr>
          <p:cNvPr id="88" name="Google Shape;88;p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89" name="Google Shape;8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 name="Google Shape;90;p6"/>
          <p:cNvGrpSpPr/>
          <p:nvPr/>
        </p:nvGrpSpPr>
        <p:grpSpPr>
          <a:xfrm flipH="1" rot="-5400000">
            <a:off x="5951594" y="1333120"/>
            <a:ext cx="5529086" cy="2862945"/>
            <a:chOff x="2619360" y="1370160"/>
            <a:chExt cx="1844935" cy="955302"/>
          </a:xfrm>
        </p:grpSpPr>
        <p:sp>
          <p:nvSpPr>
            <p:cNvPr id="91" name="Google Shape;91;p6"/>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a:off x="-1467161" y="-1382046"/>
            <a:ext cx="10852011" cy="4939018"/>
            <a:chOff x="-1467161" y="-1382046"/>
            <a:chExt cx="10852011" cy="4939018"/>
          </a:xfrm>
        </p:grpSpPr>
        <p:grpSp>
          <p:nvGrpSpPr>
            <p:cNvPr id="96" name="Google Shape;96;p6"/>
            <p:cNvGrpSpPr/>
            <p:nvPr/>
          </p:nvGrpSpPr>
          <p:grpSpPr>
            <a:xfrm flipH="1" rot="10800000">
              <a:off x="7675125" y="-1382046"/>
              <a:ext cx="1709724" cy="2006264"/>
              <a:chOff x="3706560" y="1436760"/>
              <a:chExt cx="757991" cy="889459"/>
            </a:xfrm>
          </p:grpSpPr>
          <p:sp>
            <p:nvSpPr>
              <p:cNvPr id="97" name="Google Shape;97;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6"/>
            <p:cNvGrpSpPr/>
            <p:nvPr/>
          </p:nvGrpSpPr>
          <p:grpSpPr>
            <a:xfrm flipH="1" rot="1895072">
              <a:off x="-1068391" y="1251533"/>
              <a:ext cx="1709747" cy="2006291"/>
              <a:chOff x="3706560" y="1436760"/>
              <a:chExt cx="757991" cy="889459"/>
            </a:xfrm>
          </p:grpSpPr>
          <p:sp>
            <p:nvSpPr>
              <p:cNvPr id="103" name="Google Shape;103;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pic>
        <p:nvPicPr>
          <p:cNvPr id="109" name="Google Shape;109;p7"/>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110" name="Google Shape;110;p7"/>
          <p:cNvSpPr txBox="1"/>
          <p:nvPr>
            <p:ph type="title"/>
          </p:nvPr>
        </p:nvSpPr>
        <p:spPr>
          <a:xfrm>
            <a:off x="720000" y="871713"/>
            <a:ext cx="3931800" cy="1087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7"/>
          <p:cNvSpPr txBox="1"/>
          <p:nvPr>
            <p:ph idx="1" type="body"/>
          </p:nvPr>
        </p:nvSpPr>
        <p:spPr>
          <a:xfrm>
            <a:off x="720000" y="1985788"/>
            <a:ext cx="3931800" cy="228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112" name="Google Shape;112;p7"/>
          <p:cNvSpPr/>
          <p:nvPr>
            <p:ph idx="2" type="pic"/>
          </p:nvPr>
        </p:nvSpPr>
        <p:spPr>
          <a:xfrm>
            <a:off x="4938900" y="811350"/>
            <a:ext cx="3529200" cy="3520800"/>
          </a:xfrm>
          <a:prstGeom prst="roundRect">
            <a:avLst>
              <a:gd fmla="val 16667" name="adj"/>
            </a:avLst>
          </a:prstGeom>
          <a:noFill/>
          <a:ln>
            <a:noFill/>
          </a:ln>
        </p:spPr>
      </p:sp>
      <p:grpSp>
        <p:nvGrpSpPr>
          <p:cNvPr id="113" name="Google Shape;113;p7"/>
          <p:cNvGrpSpPr/>
          <p:nvPr/>
        </p:nvGrpSpPr>
        <p:grpSpPr>
          <a:xfrm>
            <a:off x="4780045" y="2938373"/>
            <a:ext cx="4494782" cy="2490465"/>
            <a:chOff x="2765778" y="5292478"/>
            <a:chExt cx="2681211" cy="1485603"/>
          </a:xfrm>
        </p:grpSpPr>
        <p:sp>
          <p:nvSpPr>
            <p:cNvPr id="114" name="Google Shape;114;p7"/>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7"/>
          <p:cNvGrpSpPr/>
          <p:nvPr/>
        </p:nvGrpSpPr>
        <p:grpSpPr>
          <a:xfrm flipH="1">
            <a:off x="-846616" y="3235559"/>
            <a:ext cx="1656088" cy="2399169"/>
            <a:chOff x="8768880" y="3550680"/>
            <a:chExt cx="805216" cy="1166457"/>
          </a:xfrm>
        </p:grpSpPr>
        <p:sp>
          <p:nvSpPr>
            <p:cNvPr id="119" name="Google Shape;119;p7"/>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pic>
        <p:nvPicPr>
          <p:cNvPr id="126" name="Google Shape;126;p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27" name="Google Shape;127;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28" name="Google Shape;128;p8"/>
          <p:cNvGrpSpPr/>
          <p:nvPr/>
        </p:nvGrpSpPr>
        <p:grpSpPr>
          <a:xfrm flipH="1">
            <a:off x="-1641546" y="-200337"/>
            <a:ext cx="10793441" cy="5543135"/>
            <a:chOff x="-9" y="-12"/>
            <a:chExt cx="10793441" cy="5543135"/>
          </a:xfrm>
        </p:grpSpPr>
        <p:grpSp>
          <p:nvGrpSpPr>
            <p:cNvPr id="129" name="Google Shape;129;p8"/>
            <p:cNvGrpSpPr/>
            <p:nvPr/>
          </p:nvGrpSpPr>
          <p:grpSpPr>
            <a:xfrm rot="10800000">
              <a:off x="-9" y="-12"/>
              <a:ext cx="3985149" cy="2084117"/>
              <a:chOff x="3087360" y="1605240"/>
              <a:chExt cx="1377086" cy="720176"/>
            </a:xfrm>
          </p:grpSpPr>
          <p:sp>
            <p:nvSpPr>
              <p:cNvPr id="130" name="Google Shape;130;p8"/>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rot="10800000">
              <a:off x="5517570" y="2959611"/>
              <a:ext cx="5275862" cy="2583512"/>
              <a:chOff x="7295760" y="1168031"/>
              <a:chExt cx="2030349" cy="994232"/>
            </a:xfrm>
          </p:grpSpPr>
          <p:sp>
            <p:nvSpPr>
              <p:cNvPr id="136" name="Google Shape;136;p8"/>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 name="Google Shape;141;p8"/>
          <p:cNvGrpSpPr/>
          <p:nvPr/>
        </p:nvGrpSpPr>
        <p:grpSpPr>
          <a:xfrm flipH="1">
            <a:off x="-45888" y="1461642"/>
            <a:ext cx="9472020" cy="3710121"/>
            <a:chOff x="-328016" y="1825992"/>
            <a:chExt cx="9472020" cy="3710121"/>
          </a:xfrm>
        </p:grpSpPr>
        <p:grpSp>
          <p:nvGrpSpPr>
            <p:cNvPr id="142" name="Google Shape;142;p8"/>
            <p:cNvGrpSpPr/>
            <p:nvPr/>
          </p:nvGrpSpPr>
          <p:grpSpPr>
            <a:xfrm rot="5400000">
              <a:off x="-156711" y="3388953"/>
              <a:ext cx="1975855" cy="2318464"/>
              <a:chOff x="3706560" y="1436760"/>
              <a:chExt cx="757991" cy="889459"/>
            </a:xfrm>
          </p:grpSpPr>
          <p:sp>
            <p:nvSpPr>
              <p:cNvPr id="143" name="Google Shape;143;p8"/>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flipH="1" rot="-5400000">
              <a:off x="7440401" y="1980182"/>
              <a:ext cx="1857793" cy="1549414"/>
              <a:chOff x="5393520" y="2053800"/>
              <a:chExt cx="942755" cy="786225"/>
            </a:xfrm>
          </p:grpSpPr>
          <p:sp>
            <p:nvSpPr>
              <p:cNvPr id="149" name="Google Shape;149;p8"/>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pic>
        <p:nvPicPr>
          <p:cNvPr id="154" name="Google Shape;154;p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55" name="Google Shape;155;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6" name="Google Shape;156;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57" name="Google Shape;157;p9"/>
          <p:cNvGrpSpPr/>
          <p:nvPr/>
        </p:nvGrpSpPr>
        <p:grpSpPr>
          <a:xfrm flipH="1" rot="5400000">
            <a:off x="-1333081" y="1333745"/>
            <a:ext cx="5529086" cy="2862945"/>
            <a:chOff x="2619360" y="1370160"/>
            <a:chExt cx="1844935" cy="955302"/>
          </a:xfrm>
        </p:grpSpPr>
        <p:sp>
          <p:nvSpPr>
            <p:cNvPr id="158" name="Google Shape;158;p9"/>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9"/>
          <p:cNvGrpSpPr/>
          <p:nvPr/>
        </p:nvGrpSpPr>
        <p:grpSpPr>
          <a:xfrm>
            <a:off x="-11" y="4"/>
            <a:ext cx="10206761" cy="5576593"/>
            <a:chOff x="-11" y="4"/>
            <a:chExt cx="10206761" cy="5576593"/>
          </a:xfrm>
        </p:grpSpPr>
        <p:grpSp>
          <p:nvGrpSpPr>
            <p:cNvPr id="163" name="Google Shape;163;p9"/>
            <p:cNvGrpSpPr/>
            <p:nvPr/>
          </p:nvGrpSpPr>
          <p:grpSpPr>
            <a:xfrm rot="10800000">
              <a:off x="-11" y="4"/>
              <a:ext cx="1709724" cy="2006264"/>
              <a:chOff x="3706560" y="1436760"/>
              <a:chExt cx="757991" cy="889459"/>
            </a:xfrm>
          </p:grpSpPr>
          <p:sp>
            <p:nvSpPr>
              <p:cNvPr id="164" name="Google Shape;164;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9"/>
            <p:cNvGrpSpPr/>
            <p:nvPr/>
          </p:nvGrpSpPr>
          <p:grpSpPr>
            <a:xfrm rot="-1895072">
              <a:off x="8098233" y="3271158"/>
              <a:ext cx="1709747" cy="2006291"/>
              <a:chOff x="3706560" y="1436760"/>
              <a:chExt cx="757991" cy="889459"/>
            </a:xfrm>
          </p:grpSpPr>
          <p:sp>
            <p:nvSpPr>
              <p:cNvPr id="170" name="Google Shape;170;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10"/>
          <p:cNvSpPr/>
          <p:nvPr>
            <p:ph idx="2" type="pic"/>
          </p:nvPr>
        </p:nvSpPr>
        <p:spPr>
          <a:xfrm>
            <a:off x="-6875" y="0"/>
            <a:ext cx="9144000" cy="5157300"/>
          </a:xfrm>
          <a:prstGeom prst="rect">
            <a:avLst/>
          </a:prstGeom>
          <a:noFill/>
          <a:ln>
            <a:noFill/>
          </a:ln>
        </p:spPr>
      </p:sp>
      <p:sp>
        <p:nvSpPr>
          <p:cNvPr id="177" name="Google Shape;177;p10"/>
          <p:cNvSpPr txBox="1"/>
          <p:nvPr>
            <p:ph type="title"/>
          </p:nvPr>
        </p:nvSpPr>
        <p:spPr>
          <a:xfrm>
            <a:off x="720000" y="403800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drive.google.com/file/d/1IltJTtqv9fj1XgN9Nrk-6jGTxfk1r0dp/view"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seer.cancer.gov/statfacts/html/melan.html"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Machine Learning Melanoma Detection</a:t>
            </a:r>
            <a:endParaRPr sz="5100"/>
          </a:p>
        </p:txBody>
      </p:sp>
      <p:sp>
        <p:nvSpPr>
          <p:cNvPr id="510" name="Google Shape;510;p25"/>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Chris Rahal</a:t>
            </a:r>
            <a:endParaRPr/>
          </a:p>
          <a:p>
            <a:pPr indent="0" lvl="0" marL="0" rtl="0" algn="ctr">
              <a:spcBef>
                <a:spcPts val="0"/>
              </a:spcBef>
              <a:spcAft>
                <a:spcPts val="0"/>
              </a:spcAft>
              <a:buNone/>
            </a:pPr>
            <a:r>
              <a:rPr lang="en"/>
              <a:t>Wei Wang</a:t>
            </a:r>
            <a:endParaRPr/>
          </a:p>
          <a:p>
            <a:pPr indent="0" lvl="0" marL="0" rtl="0" algn="ctr">
              <a:spcBef>
                <a:spcPts val="0"/>
              </a:spcBef>
              <a:spcAft>
                <a:spcPts val="0"/>
              </a:spcAft>
              <a:buNone/>
            </a:pPr>
            <a:r>
              <a:rPr lang="en"/>
              <a:t>Brendan Golden</a:t>
            </a:r>
            <a:endParaRPr/>
          </a:p>
          <a:p>
            <a:pPr indent="0" lvl="0" marL="0" rtl="0" algn="ctr">
              <a:spcBef>
                <a:spcPts val="0"/>
              </a:spcBef>
              <a:spcAft>
                <a:spcPts val="0"/>
              </a:spcAft>
              <a:buNone/>
            </a:pPr>
            <a:r>
              <a:rPr lang="en"/>
              <a:t>Nicolas Ortega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34" title="final_project_app_example.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5"/>
          <p:cNvSpPr txBox="1"/>
          <p:nvPr>
            <p:ph type="title"/>
          </p:nvPr>
        </p:nvSpPr>
        <p:spPr>
          <a:xfrm>
            <a:off x="4453525" y="353740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Methodology</a:t>
            </a:r>
            <a:endParaRPr/>
          </a:p>
        </p:txBody>
      </p:sp>
      <p:sp>
        <p:nvSpPr>
          <p:cNvPr id="616" name="Google Shape;616;p35"/>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6"/>
          <p:cNvSpPr txBox="1"/>
          <p:nvPr>
            <p:ph idx="3" type="subTitle"/>
          </p:nvPr>
        </p:nvSpPr>
        <p:spPr>
          <a:xfrm>
            <a:off x="1203325" y="1423333"/>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our model</a:t>
            </a:r>
            <a:endParaRPr/>
          </a:p>
        </p:txBody>
      </p:sp>
      <p:sp>
        <p:nvSpPr>
          <p:cNvPr id="622" name="Google Shape;622;p36"/>
          <p:cNvSpPr txBox="1"/>
          <p:nvPr>
            <p:ph type="title"/>
          </p:nvPr>
        </p:nvSpPr>
        <p:spPr>
          <a:xfrm>
            <a:off x="4877813" y="3382782"/>
            <a:ext cx="30630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91%</a:t>
            </a:r>
            <a:endParaRPr/>
          </a:p>
        </p:txBody>
      </p:sp>
      <p:sp>
        <p:nvSpPr>
          <p:cNvPr id="623" name="Google Shape;623;p36"/>
          <p:cNvSpPr txBox="1"/>
          <p:nvPr>
            <p:ph idx="1" type="subTitle"/>
          </p:nvPr>
        </p:nvSpPr>
        <p:spPr>
          <a:xfrm>
            <a:off x="4877813" y="3900075"/>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ccuracy, effectively distinguishing between benign and malignant skin lesions</a:t>
            </a:r>
            <a:endParaRPr/>
          </a:p>
        </p:txBody>
      </p:sp>
      <p:sp>
        <p:nvSpPr>
          <p:cNvPr id="624" name="Google Shape;624;p36"/>
          <p:cNvSpPr txBox="1"/>
          <p:nvPr>
            <p:ph idx="2" type="title"/>
          </p:nvPr>
        </p:nvSpPr>
        <p:spPr>
          <a:xfrm>
            <a:off x="1203325" y="816675"/>
            <a:ext cx="40479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10,000 images </a:t>
            </a:r>
            <a:endParaRPr/>
          </a:p>
        </p:txBody>
      </p:sp>
      <p:sp>
        <p:nvSpPr>
          <p:cNvPr id="625" name="Google Shape;625;p36"/>
          <p:cNvSpPr txBox="1"/>
          <p:nvPr>
            <p:ph idx="4" type="title"/>
          </p:nvPr>
        </p:nvSpPr>
        <p:spPr>
          <a:xfrm>
            <a:off x="3040576" y="2142787"/>
            <a:ext cx="36294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images </a:t>
            </a:r>
            <a:endParaRPr/>
          </a:p>
        </p:txBody>
      </p:sp>
      <p:sp>
        <p:nvSpPr>
          <p:cNvPr id="626" name="Google Shape;626;p36"/>
          <p:cNvSpPr txBox="1"/>
          <p:nvPr>
            <p:ph idx="5" type="subTitle"/>
          </p:nvPr>
        </p:nvSpPr>
        <p:spPr>
          <a:xfrm>
            <a:off x="3040569" y="2661704"/>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our model</a:t>
            </a:r>
            <a:endParaRPr/>
          </a:p>
        </p:txBody>
      </p:sp>
      <p:grpSp>
        <p:nvGrpSpPr>
          <p:cNvPr id="627" name="Google Shape;627;p36"/>
          <p:cNvGrpSpPr/>
          <p:nvPr/>
        </p:nvGrpSpPr>
        <p:grpSpPr>
          <a:xfrm flipH="1" rot="10800000">
            <a:off x="7" y="3042256"/>
            <a:ext cx="4391070" cy="2480294"/>
            <a:chOff x="2619360" y="1095480"/>
            <a:chExt cx="1204551" cy="680390"/>
          </a:xfrm>
        </p:grpSpPr>
        <p:sp>
          <p:nvSpPr>
            <p:cNvPr id="628" name="Google Shape;628;p36"/>
            <p:cNvSpPr/>
            <p:nvPr/>
          </p:nvSpPr>
          <p:spPr>
            <a:xfrm>
              <a:off x="2619360" y="1095480"/>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2619360" y="1095480"/>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2619360" y="1095480"/>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2619360" y="1095480"/>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2619360" y="1095480"/>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7"/>
          <p:cNvSpPr txBox="1"/>
          <p:nvPr>
            <p:ph idx="2" type="subTitle"/>
          </p:nvPr>
        </p:nvSpPr>
        <p:spPr>
          <a:xfrm>
            <a:off x="720000" y="1623150"/>
            <a:ext cx="3258300" cy="12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convolution neural network machine learning model for our image based dataset. Our sample size was 10,000 images, half of the images were of benign melanomas and the other half were of malignant melanomas.</a:t>
            </a:r>
            <a:endParaRPr/>
          </a:p>
        </p:txBody>
      </p:sp>
      <p:sp>
        <p:nvSpPr>
          <p:cNvPr id="638" name="Google Shape;638;p37"/>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Normalization</a:t>
            </a:r>
            <a:r>
              <a:rPr lang="en" sz="1100">
                <a:solidFill>
                  <a:srgbClr val="000000"/>
                </a:solidFill>
                <a:latin typeface="Arial"/>
                <a:ea typeface="Arial"/>
                <a:cs typeface="Arial"/>
                <a:sym typeface="Arial"/>
              </a:rPr>
              <a:t>: Rescaled pixel values to a range of 0 to 1 for better model training.</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Data Augmentation</a:t>
            </a:r>
            <a:r>
              <a:rPr lang="en" sz="1100">
                <a:solidFill>
                  <a:srgbClr val="000000"/>
                </a:solidFill>
                <a:latin typeface="Arial"/>
                <a:ea typeface="Arial"/>
                <a:cs typeface="Arial"/>
                <a:sym typeface="Arial"/>
              </a:rPr>
              <a:t>: Split the dataset into training, validation, and test sets.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Resizing</a:t>
            </a:r>
            <a:r>
              <a:rPr lang="en" sz="1100">
                <a:solidFill>
                  <a:srgbClr val="000000"/>
                </a:solidFill>
                <a:latin typeface="Arial"/>
                <a:ea typeface="Arial"/>
                <a:cs typeface="Arial"/>
                <a:sym typeface="Arial"/>
              </a:rPr>
              <a:t>: Adjusted images to 224x224 pixels to standardize input dimensions for the Convolutional Neural Network (CNN).</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9" name="Google Shape;639;p37"/>
          <p:cNvSpPr txBox="1"/>
          <p:nvPr>
            <p:ph idx="4" type="subTitle"/>
          </p:nvPr>
        </p:nvSpPr>
        <p:spPr>
          <a:xfrm>
            <a:off x="720000" y="3333425"/>
            <a:ext cx="3258300" cy="15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Dataset Source</a:t>
            </a:r>
            <a:r>
              <a:rPr lang="en" sz="1100">
                <a:solidFill>
                  <a:srgbClr val="000000"/>
                </a:solidFill>
                <a:latin typeface="Arial"/>
                <a:ea typeface="Arial"/>
                <a:cs typeface="Arial"/>
                <a:sym typeface="Arial"/>
              </a:rPr>
              <a:t>: The data was extracted from Kaggle’s "Melanoma Skin Cancer Dataset of 10,000 Images".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Steps in Extraction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Downloaded the dataset from Kaggle.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Explored and printed file paths to understand the directory structure.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40" name="Google Shape;640;p37"/>
          <p:cNvSpPr txBox="1"/>
          <p:nvPr>
            <p:ph idx="5" type="subTitle"/>
          </p:nvPr>
        </p:nvSpPr>
        <p:spPr>
          <a:xfrm>
            <a:off x="4889025" y="3354800"/>
            <a:ext cx="3258300" cy="14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Target</a:t>
            </a:r>
            <a:r>
              <a:rPr lang="en" sz="1100">
                <a:solidFill>
                  <a:srgbClr val="000000"/>
                </a:solidFill>
                <a:latin typeface="Arial"/>
                <a:ea typeface="Arial"/>
                <a:cs typeface="Arial"/>
                <a:sym typeface="Arial"/>
              </a:rPr>
              <a:t>: The processed data was fed into a custom-built CNN model for training and evaluation.</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Steps in Loading</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model was trained using the preprocessed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trained model was saved for future predictions.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41" name="Google Shape;64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642" name="Google Shape;642;p37"/>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Design</a:t>
            </a:r>
            <a:endParaRPr/>
          </a:p>
        </p:txBody>
      </p:sp>
      <p:sp>
        <p:nvSpPr>
          <p:cNvPr id="643" name="Google Shape;643;p37"/>
          <p:cNvSpPr txBox="1"/>
          <p:nvPr>
            <p:ph idx="6" type="subTitle"/>
          </p:nvPr>
        </p:nvSpPr>
        <p:spPr>
          <a:xfrm>
            <a:off x="719989" y="30101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Extract</a:t>
            </a:r>
            <a:endParaRPr/>
          </a:p>
        </p:txBody>
      </p:sp>
      <p:sp>
        <p:nvSpPr>
          <p:cNvPr id="644" name="Google Shape;644;p37"/>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a:t>
            </a:r>
            <a:endParaRPr/>
          </a:p>
        </p:txBody>
      </p:sp>
      <p:sp>
        <p:nvSpPr>
          <p:cNvPr id="645" name="Google Shape;645;p37"/>
          <p:cNvSpPr txBox="1"/>
          <p:nvPr>
            <p:ph idx="8" type="subTitle"/>
          </p:nvPr>
        </p:nvSpPr>
        <p:spPr>
          <a:xfrm>
            <a:off x="4889033" y="30890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Creation</a:t>
            </a:r>
            <a:endParaRPr b="1" sz="1650">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651" name="Google Shape;651;p38"/>
          <p:cNvSpPr txBox="1"/>
          <p:nvPr>
            <p:ph idx="1" type="subTitle"/>
          </p:nvPr>
        </p:nvSpPr>
        <p:spPr>
          <a:xfrm>
            <a:off x="2985600" y="1643325"/>
            <a:ext cx="5887200" cy="32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Convolutional Neural Network (CNN) is created using Keras `Sequential`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includes: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convolutional layers (`Conv2D`) with ReLU activation and MaxPooling layers (`MaxPooling2D`) for downsampling.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flattening layer (`Flatten`) to convert the 2D matrix into a 1D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Dense layers (`Dense`) for fully connected layers, including an output layer with a sigmoid activation function for binary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00"/>
                </a:solidFill>
                <a:latin typeface="Arial"/>
                <a:ea typeface="Arial"/>
                <a:cs typeface="Arial"/>
                <a:sym typeface="Arial"/>
              </a:rPr>
              <a:t>The model is compiled with the Adam optimizer, binary cross-entropy loss.</a:t>
            </a:r>
            <a:endParaRPr/>
          </a:p>
        </p:txBody>
      </p:sp>
      <p:sp>
        <p:nvSpPr>
          <p:cNvPr id="652" name="Google Shape;652;p38"/>
          <p:cNvSpPr txBox="1"/>
          <p:nvPr>
            <p:ph idx="2" type="subTitle"/>
          </p:nvPr>
        </p:nvSpPr>
        <p:spPr>
          <a:xfrm>
            <a:off x="441150" y="1643326"/>
            <a:ext cx="2505600" cy="30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is loaded from the specified directories using `ImageDataGenerator` to preprocess images (normalizing pixel values).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training data is split into training and validation sets using the `validation_split` parameter.</a:t>
            </a:r>
            <a:endParaRPr/>
          </a:p>
          <a:p>
            <a:pPr indent="0" lvl="0" marL="0" rtl="0" algn="l">
              <a:spcBef>
                <a:spcPts val="0"/>
              </a:spcBef>
              <a:spcAft>
                <a:spcPts val="0"/>
              </a:spcAft>
              <a:buNone/>
            </a:pPr>
            <a:r>
              <a:t/>
            </a:r>
            <a:endParaRPr/>
          </a:p>
        </p:txBody>
      </p:sp>
      <p:sp>
        <p:nvSpPr>
          <p:cNvPr id="653" name="Google Shape;653;p38"/>
          <p:cNvSpPr txBox="1"/>
          <p:nvPr>
            <p:ph idx="3" type="subTitle"/>
          </p:nvPr>
        </p:nvSpPr>
        <p:spPr>
          <a:xfrm>
            <a:off x="480000" y="10975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654" name="Google Shape;654;p38"/>
          <p:cNvSpPr txBox="1"/>
          <p:nvPr>
            <p:ph idx="4" type="subTitle"/>
          </p:nvPr>
        </p:nvSpPr>
        <p:spPr>
          <a:xfrm>
            <a:off x="2946750" y="10975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9"/>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Implications and Problems</a:t>
            </a:r>
            <a:endParaRPr sz="1400"/>
          </a:p>
        </p:txBody>
      </p:sp>
      <p:sp>
        <p:nvSpPr>
          <p:cNvPr id="660" name="Google Shape;66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Report</a:t>
            </a:r>
            <a:endParaRPr/>
          </a:p>
          <a:p>
            <a:pPr indent="0" lvl="0" marL="0" rtl="0" algn="l">
              <a:spcBef>
                <a:spcPts val="0"/>
              </a:spcBef>
              <a:spcAft>
                <a:spcPts val="0"/>
              </a:spcAft>
              <a:buNone/>
            </a:pPr>
            <a:r>
              <a:t/>
            </a:r>
            <a:endParaRPr/>
          </a:p>
        </p:txBody>
      </p:sp>
      <p:sp>
        <p:nvSpPr>
          <p:cNvPr id="661" name="Google Shape;661;p39"/>
          <p:cNvSpPr txBox="1"/>
          <p:nvPr>
            <p:ph idx="1" type="subTitle"/>
          </p:nvPr>
        </p:nvSpPr>
        <p:spPr>
          <a:xfrm>
            <a:off x="4923250" y="2635675"/>
            <a:ext cx="4220700" cy="25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Strengths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5750" lvl="0" marL="457200" rtl="0" algn="l">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The overall accuracy of </a:t>
            </a:r>
            <a:r>
              <a:rPr b="1" lang="en" sz="900">
                <a:solidFill>
                  <a:srgbClr val="000000"/>
                </a:solidFill>
                <a:latin typeface="Arial"/>
                <a:ea typeface="Arial"/>
                <a:cs typeface="Arial"/>
                <a:sym typeface="Arial"/>
              </a:rPr>
              <a:t>91%</a:t>
            </a:r>
            <a:r>
              <a:rPr lang="en" sz="900">
                <a:solidFill>
                  <a:srgbClr val="000000"/>
                </a:solidFill>
                <a:latin typeface="Arial"/>
                <a:ea typeface="Arial"/>
                <a:cs typeface="Arial"/>
                <a:sym typeface="Arial"/>
              </a:rPr>
              <a:t> is strong, demonstrating good classification performance.</a:t>
            </a:r>
            <a:endParaRPr sz="900">
              <a:solidFill>
                <a:srgbClr val="000000"/>
              </a:solidFill>
              <a:latin typeface="Arial"/>
              <a:ea typeface="Arial"/>
              <a:cs typeface="Arial"/>
              <a:sym typeface="Arial"/>
            </a:endParaRPr>
          </a:p>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High precision for malignant cases (95%) suggests the model rarely </a:t>
            </a:r>
            <a:r>
              <a:rPr lang="en" sz="900">
                <a:solidFill>
                  <a:srgbClr val="000000"/>
                </a:solidFill>
                <a:latin typeface="Arial"/>
                <a:ea typeface="Arial"/>
                <a:cs typeface="Arial"/>
                <a:sym typeface="Arial"/>
              </a:rPr>
              <a:t>misclassified</a:t>
            </a:r>
            <a:r>
              <a:rPr lang="en" sz="900">
                <a:solidFill>
                  <a:srgbClr val="000000"/>
                </a:solidFill>
                <a:latin typeface="Arial"/>
                <a:ea typeface="Arial"/>
                <a:cs typeface="Arial"/>
                <a:sym typeface="Arial"/>
              </a:rPr>
              <a:t> benign cases as malignant, reducing unnecessary concerns in diagnosis.</a:t>
            </a:r>
            <a:endParaRPr sz="9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900">
                <a:solidFill>
                  <a:srgbClr val="000000"/>
                </a:solidFill>
                <a:latin typeface="Arial"/>
                <a:ea typeface="Arial"/>
                <a:cs typeface="Arial"/>
                <a:sym typeface="Arial"/>
              </a:rPr>
              <a:t>Weaknesses</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Recall for malignant cases (86%) is relatively lower, indicating the model may fail to detect some malignant cases. In a real-world scenario, this could lead to missed diagnoses, which is critical in cancer detection.</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662" name="Google Shape;662;p39"/>
          <p:cNvSpPr txBox="1"/>
          <p:nvPr>
            <p:ph idx="2" type="subTitle"/>
          </p:nvPr>
        </p:nvSpPr>
        <p:spPr>
          <a:xfrm>
            <a:off x="1331100" y="1842524"/>
            <a:ext cx="25056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state the specific problem or challenge in the medical field. Emphasize its significance and impact, highlighting gaps or limitations in current knowledge or approaches that motivate the need for a breakthrough</a:t>
            </a:r>
            <a:endParaRPr/>
          </a:p>
        </p:txBody>
      </p:sp>
      <p:sp>
        <p:nvSpPr>
          <p:cNvPr id="663" name="Google Shape;663;p39"/>
          <p:cNvSpPr txBox="1"/>
          <p:nvPr>
            <p:ph idx="3" type="subTitle"/>
          </p:nvPr>
        </p:nvSpPr>
        <p:spPr>
          <a:xfrm>
            <a:off x="1331100" y="1323748"/>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664" name="Google Shape;664;p39"/>
          <p:cNvGrpSpPr/>
          <p:nvPr/>
        </p:nvGrpSpPr>
        <p:grpSpPr>
          <a:xfrm>
            <a:off x="875194" y="1380710"/>
            <a:ext cx="353113" cy="351998"/>
            <a:chOff x="6664394" y="3346974"/>
            <a:chExt cx="353113" cy="351998"/>
          </a:xfrm>
        </p:grpSpPr>
        <p:sp>
          <p:nvSpPr>
            <p:cNvPr id="665" name="Google Shape;665;p39"/>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9"/>
          <p:cNvGrpSpPr/>
          <p:nvPr/>
        </p:nvGrpSpPr>
        <p:grpSpPr>
          <a:xfrm>
            <a:off x="4999452" y="1732701"/>
            <a:ext cx="278795" cy="351615"/>
            <a:chOff x="8010427" y="3348503"/>
            <a:chExt cx="278795" cy="351615"/>
          </a:xfrm>
        </p:grpSpPr>
        <p:sp>
          <p:nvSpPr>
            <p:cNvPr id="671" name="Google Shape;671;p39"/>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5" name="Google Shape;675;p39"/>
          <p:cNvPicPr preferRelativeResize="0"/>
          <p:nvPr/>
        </p:nvPicPr>
        <p:blipFill>
          <a:blip r:embed="rId3">
            <a:alphaModFix/>
          </a:blip>
          <a:stretch>
            <a:fillRect/>
          </a:stretch>
        </p:blipFill>
        <p:spPr>
          <a:xfrm>
            <a:off x="241775" y="1380700"/>
            <a:ext cx="4330225" cy="3236875"/>
          </a:xfrm>
          <a:prstGeom prst="rect">
            <a:avLst/>
          </a:prstGeom>
          <a:noFill/>
          <a:ln>
            <a:noFill/>
          </a:ln>
        </p:spPr>
      </p:pic>
      <p:pic>
        <p:nvPicPr>
          <p:cNvPr id="676" name="Google Shape;676;p39"/>
          <p:cNvPicPr preferRelativeResize="0"/>
          <p:nvPr/>
        </p:nvPicPr>
        <p:blipFill>
          <a:blip r:embed="rId4">
            <a:alphaModFix/>
          </a:blip>
          <a:stretch>
            <a:fillRect/>
          </a:stretch>
        </p:blipFill>
        <p:spPr>
          <a:xfrm>
            <a:off x="4876138" y="445025"/>
            <a:ext cx="4086225" cy="169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0"/>
          <p:cNvSpPr txBox="1"/>
          <p:nvPr>
            <p:ph type="title"/>
          </p:nvPr>
        </p:nvSpPr>
        <p:spPr>
          <a:xfrm>
            <a:off x="2209625" y="3537400"/>
            <a:ext cx="62856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 </a:t>
            </a:r>
            <a:r>
              <a:rPr lang="en"/>
              <a:t>Development</a:t>
            </a:r>
            <a:endParaRPr/>
          </a:p>
        </p:txBody>
      </p:sp>
      <p:sp>
        <p:nvSpPr>
          <p:cNvPr id="682" name="Google Shape;682;p40"/>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1"/>
          <p:cNvSpPr txBox="1"/>
          <p:nvPr>
            <p:ph idx="2" type="subTitle"/>
          </p:nvPr>
        </p:nvSpPr>
        <p:spPr>
          <a:xfrm>
            <a:off x="720000" y="1623150"/>
            <a:ext cx="3316500" cy="17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Sidebar: Displays melanoma prevention tips.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Main Content: Includes an image upload form, image preview, and prediction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Sidebar: Shows suggested actions based on the prediction and a disclaimer.</a:t>
            </a:r>
            <a:endParaRPr/>
          </a:p>
          <a:p>
            <a:pPr indent="0" lvl="0" marL="0" rtl="0" algn="l">
              <a:spcBef>
                <a:spcPts val="0"/>
              </a:spcBef>
              <a:spcAft>
                <a:spcPts val="0"/>
              </a:spcAft>
              <a:buNone/>
            </a:pPr>
            <a:r>
              <a:t/>
            </a:r>
            <a:endParaRPr/>
          </a:p>
        </p:txBody>
      </p:sp>
      <p:sp>
        <p:nvSpPr>
          <p:cNvPr id="688" name="Google Shape;688;p41"/>
          <p:cNvSpPr txBox="1"/>
          <p:nvPr>
            <p:ph idx="3" type="subTitle"/>
          </p:nvPr>
        </p:nvSpPr>
        <p:spPr>
          <a:xfrm>
            <a:off x="4889025" y="1623150"/>
            <a:ext cx="32001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is sent to the backend using a `fetch()` POST request for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backend returns the prediction (benign or malignant) and confidence level.</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89" name="Google Shape;689;p41"/>
          <p:cNvSpPr txBox="1"/>
          <p:nvPr>
            <p:ph idx="5" type="subTitle"/>
          </p:nvPr>
        </p:nvSpPr>
        <p:spPr>
          <a:xfrm>
            <a:off x="4889025" y="3777475"/>
            <a:ext cx="31602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Displays prediction and confidence percentage</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90" name="Google Shape;69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Structure and Functionality</a:t>
            </a:r>
            <a:endParaRPr/>
          </a:p>
        </p:txBody>
      </p:sp>
      <p:sp>
        <p:nvSpPr>
          <p:cNvPr id="691" name="Google Shape;691;p41"/>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Webpage Structure</a:t>
            </a:r>
            <a:r>
              <a:rPr lang="en"/>
              <a:t>:</a:t>
            </a:r>
            <a:endParaRPr/>
          </a:p>
        </p:txBody>
      </p:sp>
      <p:sp>
        <p:nvSpPr>
          <p:cNvPr id="692" name="Google Shape;692;p41"/>
          <p:cNvSpPr txBox="1"/>
          <p:nvPr>
            <p:ph idx="6" type="subTitle"/>
          </p:nvPr>
        </p:nvSpPr>
        <p:spPr>
          <a:xfrm>
            <a:off x="778189" y="33403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Upload</a:t>
            </a:r>
            <a:r>
              <a:rPr lang="en"/>
              <a:t>:</a:t>
            </a:r>
            <a:endParaRPr/>
          </a:p>
        </p:txBody>
      </p:sp>
      <p:sp>
        <p:nvSpPr>
          <p:cNvPr id="693" name="Google Shape;693;p41"/>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 Prediction</a:t>
            </a:r>
            <a:r>
              <a:rPr lang="en"/>
              <a:t>:</a:t>
            </a:r>
            <a:endParaRPr/>
          </a:p>
        </p:txBody>
      </p:sp>
      <p:sp>
        <p:nvSpPr>
          <p:cNvPr id="694" name="Google Shape;694;p41"/>
          <p:cNvSpPr txBox="1"/>
          <p:nvPr>
            <p:ph idx="8" type="subTitle"/>
          </p:nvPr>
        </p:nvSpPr>
        <p:spPr>
          <a:xfrm>
            <a:off x="4859933" y="34024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Result Handling</a:t>
            </a:r>
            <a:r>
              <a:rPr lang="en"/>
              <a:t>:</a:t>
            </a:r>
            <a:endParaRPr/>
          </a:p>
        </p:txBody>
      </p:sp>
      <p:sp>
        <p:nvSpPr>
          <p:cNvPr id="695" name="Google Shape;695;p41"/>
          <p:cNvSpPr txBox="1"/>
          <p:nvPr>
            <p:ph idx="2" type="subTitle"/>
          </p:nvPr>
        </p:nvSpPr>
        <p:spPr>
          <a:xfrm>
            <a:off x="778200" y="3715375"/>
            <a:ext cx="32001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upload an image of a skin lesion, and a preview is shown on the page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2"/>
          <p:cNvSpPr txBox="1"/>
          <p:nvPr>
            <p:ph idx="2" type="subTitle"/>
          </p:nvPr>
        </p:nvSpPr>
        <p:spPr>
          <a:xfrm>
            <a:off x="787950" y="2005725"/>
            <a:ext cx="3345600" cy="24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Consult a dermatologist immediately.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Avoid sun exposure and use sunscreen daily.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 for diagnostic tests such as a biopsy.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Explore treatment options, including surgery, radiation, and immunotherapy.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Join a support group for melanoma patients and caregivers.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1" name="Google Shape;701;p42"/>
          <p:cNvSpPr txBox="1"/>
          <p:nvPr>
            <p:ph idx="3" type="subTitle"/>
          </p:nvPr>
        </p:nvSpPr>
        <p:spPr>
          <a:xfrm>
            <a:off x="4904575" y="2097800"/>
            <a:ext cx="3258300" cy="21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the lesion for changes in size, color, or shape.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Schedule regular skin checks with a dermatologist.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sunscreen to protect your skin.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702" name="Google Shape;702;p42"/>
          <p:cNvSpPr txBox="1"/>
          <p:nvPr>
            <p:ph type="title"/>
          </p:nvPr>
        </p:nvSpPr>
        <p:spPr>
          <a:xfrm>
            <a:off x="720000" y="445025"/>
            <a:ext cx="7943100" cy="9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Suggested Actions Based on the Result of the Uploaded Image</a:t>
            </a:r>
            <a:endParaRPr sz="2500"/>
          </a:p>
        </p:txBody>
      </p:sp>
      <p:sp>
        <p:nvSpPr>
          <p:cNvPr id="703" name="Google Shape;703;p42"/>
          <p:cNvSpPr txBox="1"/>
          <p:nvPr>
            <p:ph idx="1" type="subTitle"/>
          </p:nvPr>
        </p:nvSpPr>
        <p:spPr>
          <a:xfrm>
            <a:off x="749100" y="15340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Malignant</a:t>
            </a:r>
            <a:r>
              <a:rPr lang="en"/>
              <a:t>:</a:t>
            </a:r>
            <a:endParaRPr/>
          </a:p>
        </p:txBody>
      </p:sp>
      <p:sp>
        <p:nvSpPr>
          <p:cNvPr id="704" name="Google Shape;704;p42"/>
          <p:cNvSpPr txBox="1"/>
          <p:nvPr>
            <p:ph idx="7" type="subTitle"/>
          </p:nvPr>
        </p:nvSpPr>
        <p:spPr>
          <a:xfrm>
            <a:off x="4875484" y="15340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Benign</a:t>
            </a: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title"/>
          </p:nvPr>
        </p:nvSpPr>
        <p:spPr>
          <a:xfrm>
            <a:off x="968100" y="3167875"/>
            <a:ext cx="75273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Treatment Options</a:t>
            </a:r>
            <a:endParaRPr/>
          </a:p>
        </p:txBody>
      </p:sp>
      <p:sp>
        <p:nvSpPr>
          <p:cNvPr id="710" name="Google Shape;710;p43"/>
          <p:cNvSpPr txBox="1"/>
          <p:nvPr>
            <p:ph idx="2" type="title"/>
          </p:nvPr>
        </p:nvSpPr>
        <p:spPr>
          <a:xfrm>
            <a:off x="7377925" y="2069000"/>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16" name="Google Shape;516;p26"/>
          <p:cNvSpPr txBox="1"/>
          <p:nvPr>
            <p:ph idx="2" type="title"/>
          </p:nvPr>
        </p:nvSpPr>
        <p:spPr>
          <a:xfrm>
            <a:off x="720000" y="143681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7" name="Google Shape;517;p26"/>
          <p:cNvSpPr txBox="1"/>
          <p:nvPr>
            <p:ph idx="3" type="title"/>
          </p:nvPr>
        </p:nvSpPr>
        <p:spPr>
          <a:xfrm>
            <a:off x="3025500" y="143675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18" name="Google Shape;518;p26"/>
          <p:cNvSpPr txBox="1"/>
          <p:nvPr>
            <p:ph idx="4" type="title"/>
          </p:nvPr>
        </p:nvSpPr>
        <p:spPr>
          <a:xfrm>
            <a:off x="720000" y="2618035"/>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19" name="Google Shape;519;p26"/>
          <p:cNvSpPr txBox="1"/>
          <p:nvPr>
            <p:ph idx="5" type="title"/>
          </p:nvPr>
        </p:nvSpPr>
        <p:spPr>
          <a:xfrm>
            <a:off x="3062450" y="368284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20" name="Google Shape;520;p26"/>
          <p:cNvSpPr txBox="1"/>
          <p:nvPr>
            <p:ph idx="6" type="title"/>
          </p:nvPr>
        </p:nvSpPr>
        <p:spPr>
          <a:xfrm>
            <a:off x="720000" y="379906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1" name="Google Shape;521;p26"/>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2" name="Google Shape;522;p26"/>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23" name="Google Shape;523;p26"/>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24" name="Google Shape;524;p26"/>
          <p:cNvSpPr txBox="1"/>
          <p:nvPr>
            <p:ph idx="13" type="subTitle"/>
          </p:nvPr>
        </p:nvSpPr>
        <p:spPr>
          <a:xfrm>
            <a:off x="3025500" y="171290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Development</a:t>
            </a:r>
            <a:endParaRPr/>
          </a:p>
        </p:txBody>
      </p:sp>
      <p:sp>
        <p:nvSpPr>
          <p:cNvPr id="525" name="Google Shape;525;p26"/>
          <p:cNvSpPr txBox="1"/>
          <p:nvPr>
            <p:ph idx="14" type="subTitle"/>
          </p:nvPr>
        </p:nvSpPr>
        <p:spPr>
          <a:xfrm>
            <a:off x="306245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p:txBody>
      </p:sp>
      <p:sp>
        <p:nvSpPr>
          <p:cNvPr id="526" name="Google Shape;526;p26"/>
          <p:cNvSpPr txBox="1"/>
          <p:nvPr>
            <p:ph idx="5" type="title"/>
          </p:nvPr>
        </p:nvSpPr>
        <p:spPr>
          <a:xfrm>
            <a:off x="3025500" y="261802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27" name="Google Shape;527;p26"/>
          <p:cNvSpPr txBox="1"/>
          <p:nvPr>
            <p:ph idx="14" type="subTitle"/>
          </p:nvPr>
        </p:nvSpPr>
        <p:spPr>
          <a:xfrm>
            <a:off x="3025500" y="2894025"/>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Treatment Options</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aphicFrame>
        <p:nvGraphicFramePr>
          <p:cNvPr id="715" name="Google Shape;715;p44"/>
          <p:cNvGraphicFramePr/>
          <p:nvPr/>
        </p:nvGraphicFramePr>
        <p:xfrm>
          <a:off x="715138" y="1459325"/>
          <a:ext cx="3000000" cy="3000000"/>
        </p:xfrm>
        <a:graphic>
          <a:graphicData uri="http://schemas.openxmlformats.org/drawingml/2006/table">
            <a:tbl>
              <a:tblPr>
                <a:noFill/>
                <a:tableStyleId>{527936A4-1408-4AF0-AF0A-E458201C71CF}</a:tableStyleId>
              </a:tblPr>
              <a:tblGrid>
                <a:gridCol w="1796825"/>
                <a:gridCol w="1586750"/>
                <a:gridCol w="1299325"/>
                <a:gridCol w="861950"/>
                <a:gridCol w="2168875"/>
              </a:tblGrid>
              <a:tr h="355075">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Treatment option</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Efficacy rate</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Side effects</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Cost</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Availability</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Surgery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90%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High</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Requires specialized facilities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Immunotherapy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select medical centers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Targeted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with advanced medical care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Radiation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60%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Available in most hospitals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Chemotherapy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50%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High</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but often a last resort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Clinical Trials</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Variable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 to Severe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Limited to research hospitals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716" name="Google Shape;71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Malignant Melanoma </a:t>
            </a:r>
            <a:r>
              <a:rPr lang="en"/>
              <a:t>Treatment options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45"/>
          <p:cNvSpPr txBox="1"/>
          <p:nvPr>
            <p:ph idx="2" type="subTitle"/>
          </p:nvPr>
        </p:nvSpPr>
        <p:spPr>
          <a:xfrm>
            <a:off x="720000" y="1623150"/>
            <a:ext cx="32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an appointment with a dermatologist or oncologist immediately</a:t>
            </a:r>
            <a:endParaRPr/>
          </a:p>
        </p:txBody>
      </p:sp>
      <p:sp>
        <p:nvSpPr>
          <p:cNvPr id="722" name="Google Shape;722;p45"/>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Avoid direct sun exposure and use high-SPF sunscreen daily.</a:t>
            </a:r>
            <a:endParaRPr/>
          </a:p>
          <a:p>
            <a:pPr indent="-317500" lvl="0" marL="457200" rtl="0" algn="l">
              <a:spcBef>
                <a:spcPts val="0"/>
              </a:spcBef>
              <a:spcAft>
                <a:spcPts val="0"/>
              </a:spcAft>
              <a:buClr>
                <a:schemeClr val="dk1"/>
              </a:buClr>
              <a:buSzPts val="1400"/>
              <a:buChar char="●"/>
            </a:pPr>
            <a:r>
              <a:rPr lang="en"/>
              <a:t>Maintain a healthy diet and avoid tobacco to support recovery.</a:t>
            </a:r>
            <a:endParaRPr/>
          </a:p>
          <a:p>
            <a:pPr indent="0" lvl="0" marL="0" rtl="0" algn="l">
              <a:spcBef>
                <a:spcPts val="0"/>
              </a:spcBef>
              <a:spcAft>
                <a:spcPts val="0"/>
              </a:spcAft>
              <a:buNone/>
            </a:pPr>
            <a:r>
              <a:t/>
            </a:r>
            <a:endParaRPr/>
          </a:p>
        </p:txBody>
      </p:sp>
      <p:sp>
        <p:nvSpPr>
          <p:cNvPr id="723" name="Google Shape;723;p45"/>
          <p:cNvSpPr txBox="1"/>
          <p:nvPr>
            <p:ph idx="4" type="subTitle"/>
          </p:nvPr>
        </p:nvSpPr>
        <p:spPr>
          <a:xfrm>
            <a:off x="720000" y="3551725"/>
            <a:ext cx="3258300" cy="1521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Surgery to remove the tumor.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Immunotherapy, targeted therapy, or radiation based on the severity.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Consider enrolling in clinical trials for innovative treatments.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24" name="Google Shape;724;p45"/>
          <p:cNvSpPr txBox="1"/>
          <p:nvPr>
            <p:ph idx="5" type="subTitle"/>
          </p:nvPr>
        </p:nvSpPr>
        <p:spPr>
          <a:xfrm>
            <a:off x="4889025" y="3089075"/>
            <a:ext cx="3258300" cy="1456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Regular checkups to monitor for recurrence.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Engage in physical therapy if required post-treatment.</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25" name="Google Shape;72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Actions: </a:t>
            </a:r>
            <a:r>
              <a:rPr lang="en"/>
              <a:t>Malignant Melanoma</a:t>
            </a:r>
            <a:endParaRPr/>
          </a:p>
        </p:txBody>
      </p:sp>
      <p:sp>
        <p:nvSpPr>
          <p:cNvPr id="726" name="Google Shape;726;p45"/>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 a Specialist:</a:t>
            </a:r>
            <a:endParaRPr/>
          </a:p>
        </p:txBody>
      </p:sp>
      <p:sp>
        <p:nvSpPr>
          <p:cNvPr id="727" name="Google Shape;727;p45"/>
          <p:cNvSpPr txBox="1"/>
          <p:nvPr>
            <p:ph idx="6" type="subTitle"/>
          </p:nvPr>
        </p:nvSpPr>
        <p:spPr>
          <a:xfrm>
            <a:off x="719989" y="3226100"/>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Treatment Options:</a:t>
            </a:r>
            <a:endParaRPr/>
          </a:p>
        </p:txBody>
      </p:sp>
      <p:sp>
        <p:nvSpPr>
          <p:cNvPr id="728" name="Google Shape;728;p45"/>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Lifestyle Adjustments:</a:t>
            </a:r>
            <a:endParaRPr/>
          </a:p>
        </p:txBody>
      </p:sp>
      <p:sp>
        <p:nvSpPr>
          <p:cNvPr id="729" name="Google Shape;729;p45"/>
          <p:cNvSpPr txBox="1"/>
          <p:nvPr>
            <p:ph idx="8" type="subTitle"/>
          </p:nvPr>
        </p:nvSpPr>
        <p:spPr>
          <a:xfrm>
            <a:off x="4889033" y="27140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Follow-Up Care:</a:t>
            </a:r>
            <a:endParaRPr/>
          </a:p>
        </p:txBody>
      </p:sp>
      <p:sp>
        <p:nvSpPr>
          <p:cNvPr id="730" name="Google Shape;730;p45"/>
          <p:cNvSpPr txBox="1"/>
          <p:nvPr>
            <p:ph idx="1" type="subTitle"/>
          </p:nvPr>
        </p:nvSpPr>
        <p:spPr>
          <a:xfrm>
            <a:off x="720000" y="2183808"/>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Diagnostic Tests:</a:t>
            </a:r>
            <a:endParaRPr/>
          </a:p>
        </p:txBody>
      </p:sp>
      <p:sp>
        <p:nvSpPr>
          <p:cNvPr id="731" name="Google Shape;731;p45"/>
          <p:cNvSpPr txBox="1"/>
          <p:nvPr>
            <p:ph idx="2" type="subTitle"/>
          </p:nvPr>
        </p:nvSpPr>
        <p:spPr>
          <a:xfrm>
            <a:off x="720000" y="2447685"/>
            <a:ext cx="3258300" cy="6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for tests such as a biopsy, imaging, or blood work to assess the stage.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aphicFrame>
        <p:nvGraphicFramePr>
          <p:cNvPr id="736" name="Google Shape;736;p46"/>
          <p:cNvGraphicFramePr/>
          <p:nvPr/>
        </p:nvGraphicFramePr>
        <p:xfrm>
          <a:off x="715138" y="1459325"/>
          <a:ext cx="3000000" cy="3000000"/>
        </p:xfrm>
        <a:graphic>
          <a:graphicData uri="http://schemas.openxmlformats.org/drawingml/2006/table">
            <a:tbl>
              <a:tblPr>
                <a:noFill/>
                <a:tableStyleId>{527936A4-1408-4AF0-AF0A-E458201C71CF}</a:tableStyleId>
              </a:tblPr>
              <a:tblGrid>
                <a:gridCol w="1796825"/>
                <a:gridCol w="1586750"/>
                <a:gridCol w="1299325"/>
                <a:gridCol w="861950"/>
                <a:gridCol w="2168875"/>
              </a:tblGrid>
              <a:tr h="355075">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Treatment option</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Efficacy rate</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Side effects</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Cost</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Availability</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Surgical Excision</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95%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in dermatology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Laser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85%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select dermatology centers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Cryotherapy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80%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most dermatology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Electrocautery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 to 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Available in specialized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242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Topical Medications</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Minimal</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with prescription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Observation</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Variable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None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Recommended for non-problematic lesions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737" name="Google Shape;73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Benign Melanoma Treatment options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7"/>
          <p:cNvSpPr txBox="1"/>
          <p:nvPr>
            <p:ph idx="2" type="subTitle"/>
          </p:nvPr>
        </p:nvSpPr>
        <p:spPr>
          <a:xfrm>
            <a:off x="720000" y="1623150"/>
            <a:ext cx="32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Regularly check for changes in size, color, shape, or texture</a:t>
            </a:r>
            <a:endParaRPr/>
          </a:p>
        </p:txBody>
      </p:sp>
      <p:sp>
        <p:nvSpPr>
          <p:cNvPr id="743" name="Google Shape;743;p47"/>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a dermatologist annually or as recommended</a:t>
            </a:r>
            <a:endParaRPr/>
          </a:p>
          <a:p>
            <a:pPr indent="0" lvl="0" marL="0" rtl="0" algn="l">
              <a:spcBef>
                <a:spcPts val="0"/>
              </a:spcBef>
              <a:spcAft>
                <a:spcPts val="0"/>
              </a:spcAft>
              <a:buNone/>
            </a:pPr>
            <a:r>
              <a:t/>
            </a:r>
            <a:endParaRPr/>
          </a:p>
        </p:txBody>
      </p:sp>
      <p:sp>
        <p:nvSpPr>
          <p:cNvPr id="744" name="Google Shape;744;p47"/>
          <p:cNvSpPr txBox="1"/>
          <p:nvPr>
            <p:ph idx="5" type="subTitle"/>
          </p:nvPr>
        </p:nvSpPr>
        <p:spPr>
          <a:xfrm>
            <a:off x="4889025" y="3615425"/>
            <a:ext cx="3258300" cy="89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Consider surgical removal for cosmetic reasons or if changes occur.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Opt for minimally invasive options like cryotherapy or laser treatment if advised.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45" name="Google Shape;74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Actions: </a:t>
            </a:r>
            <a:r>
              <a:rPr lang="en"/>
              <a:t>Benign Melanoma</a:t>
            </a:r>
            <a:endParaRPr/>
          </a:p>
        </p:txBody>
      </p:sp>
      <p:sp>
        <p:nvSpPr>
          <p:cNvPr id="746" name="Google Shape;746;p47"/>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 Changes:</a:t>
            </a:r>
            <a:endParaRPr/>
          </a:p>
        </p:txBody>
      </p:sp>
      <p:sp>
        <p:nvSpPr>
          <p:cNvPr id="747" name="Google Shape;747;p47"/>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Schedule Checkups:</a:t>
            </a:r>
            <a:endParaRPr/>
          </a:p>
        </p:txBody>
      </p:sp>
      <p:sp>
        <p:nvSpPr>
          <p:cNvPr id="748" name="Google Shape;748;p47"/>
          <p:cNvSpPr txBox="1"/>
          <p:nvPr>
            <p:ph idx="8" type="subTitle"/>
          </p:nvPr>
        </p:nvSpPr>
        <p:spPr>
          <a:xfrm>
            <a:off x="4889033" y="32078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Removal (if needed):</a:t>
            </a:r>
            <a:endParaRPr/>
          </a:p>
        </p:txBody>
      </p:sp>
      <p:sp>
        <p:nvSpPr>
          <p:cNvPr id="749" name="Google Shape;749;p47"/>
          <p:cNvSpPr txBox="1"/>
          <p:nvPr>
            <p:ph idx="1" type="subTitle"/>
          </p:nvPr>
        </p:nvSpPr>
        <p:spPr>
          <a:xfrm>
            <a:off x="720000" y="32078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Preventative Care:</a:t>
            </a:r>
            <a:endParaRPr/>
          </a:p>
        </p:txBody>
      </p:sp>
      <p:sp>
        <p:nvSpPr>
          <p:cNvPr id="750" name="Google Shape;750;p47"/>
          <p:cNvSpPr txBox="1"/>
          <p:nvPr>
            <p:ph idx="2" type="subTitle"/>
          </p:nvPr>
        </p:nvSpPr>
        <p:spPr>
          <a:xfrm>
            <a:off x="720000" y="3582876"/>
            <a:ext cx="3258300" cy="9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 sunscreen with SPF 30 or higher.</a:t>
            </a:r>
            <a:endParaRPr/>
          </a:p>
          <a:p>
            <a:pPr indent="-317500" lvl="0" marL="457200" rtl="0" algn="l">
              <a:spcBef>
                <a:spcPts val="0"/>
              </a:spcBef>
              <a:spcAft>
                <a:spcPts val="0"/>
              </a:spcAft>
              <a:buSzPts val="1400"/>
              <a:buChar char="●"/>
            </a:pPr>
            <a:r>
              <a:rPr lang="en"/>
              <a:t>Wear protective clothing and avoid excessive sun exposure.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8"/>
          <p:cNvSpPr txBox="1"/>
          <p:nvPr>
            <p:ph idx="1" type="subTitle"/>
          </p:nvPr>
        </p:nvSpPr>
        <p:spPr>
          <a:xfrm>
            <a:off x="2815200" y="2230149"/>
            <a:ext cx="3513600" cy="8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1000"/>
              </a:spcBef>
              <a:spcAft>
                <a:spcPts val="0"/>
              </a:spcAft>
              <a:buNone/>
            </a:pPr>
            <a:r>
              <a:t/>
            </a:r>
            <a:endParaRPr/>
          </a:p>
        </p:txBody>
      </p:sp>
      <p:sp>
        <p:nvSpPr>
          <p:cNvPr id="756" name="Google Shape;756;p48"/>
          <p:cNvSpPr txBox="1"/>
          <p:nvPr>
            <p:ph type="ctrTitle"/>
          </p:nvPr>
        </p:nvSpPr>
        <p:spPr>
          <a:xfrm>
            <a:off x="2727725" y="544507"/>
            <a:ext cx="35112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7"/>
          <p:cNvSpPr txBox="1"/>
          <p:nvPr>
            <p:ph type="title"/>
          </p:nvPr>
        </p:nvSpPr>
        <p:spPr>
          <a:xfrm>
            <a:off x="4387000" y="342655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33" name="Google Shape;533;p27"/>
          <p:cNvSpPr txBox="1"/>
          <p:nvPr>
            <p:ph idx="2" type="title"/>
          </p:nvPr>
        </p:nvSpPr>
        <p:spPr>
          <a:xfrm>
            <a:off x="7311400" y="2349850"/>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8"/>
          <p:cNvSpPr txBox="1"/>
          <p:nvPr>
            <p:ph type="title"/>
          </p:nvPr>
        </p:nvSpPr>
        <p:spPr>
          <a:xfrm>
            <a:off x="720000" y="871713"/>
            <a:ext cx="3931800" cy="10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skin melanoma?</a:t>
            </a:r>
            <a:endParaRPr/>
          </a:p>
        </p:txBody>
      </p:sp>
      <p:sp>
        <p:nvSpPr>
          <p:cNvPr id="539" name="Google Shape;539;p28"/>
          <p:cNvSpPr txBox="1"/>
          <p:nvPr>
            <p:ph idx="1" type="body"/>
          </p:nvPr>
        </p:nvSpPr>
        <p:spPr>
          <a:xfrm>
            <a:off x="720000" y="1985803"/>
            <a:ext cx="3931800" cy="29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al"/>
                <a:ea typeface="Arial"/>
                <a:cs typeface="Arial"/>
                <a:sym typeface="Arial"/>
              </a:rPr>
              <a:t>Melanoma is a highly aggressive type of skin cancer characterized by rapid growth and early potential to spread to lymph nodes and distant organs.</a:t>
            </a:r>
            <a:endParaRPr>
              <a:solidFill>
                <a:schemeClr val="dk1"/>
              </a:solidFill>
              <a:latin typeface="Arial"/>
              <a:ea typeface="Arial"/>
              <a:cs typeface="Arial"/>
              <a:sym typeface="Arial"/>
            </a:endParaRPr>
          </a:p>
          <a:p>
            <a:pPr indent="0" lvl="0" marL="0" rtl="0" algn="l">
              <a:spcBef>
                <a:spcPts val="1000"/>
              </a:spcBef>
              <a:spcAft>
                <a:spcPts val="0"/>
              </a:spcAft>
              <a:buNone/>
            </a:pPr>
            <a:r>
              <a:rPr lang="en">
                <a:solidFill>
                  <a:schemeClr val="dk1"/>
                </a:solidFill>
                <a:latin typeface="Arial"/>
                <a:ea typeface="Arial"/>
                <a:cs typeface="Arial"/>
                <a:sym typeface="Arial"/>
              </a:rPr>
              <a:t>Causes:</a:t>
            </a:r>
            <a:endParaRPr>
              <a:solidFill>
                <a:schemeClr val="dk1"/>
              </a:solidFill>
              <a:latin typeface="Arial"/>
              <a:ea typeface="Arial"/>
              <a:cs typeface="Arial"/>
              <a:sym typeface="Arial"/>
            </a:endParaRPr>
          </a:p>
          <a:p>
            <a:pPr indent="-317500" lvl="0" marL="457200" rtl="0" algn="l">
              <a:spcBef>
                <a:spcPts val="1000"/>
              </a:spcBef>
              <a:spcAft>
                <a:spcPts val="0"/>
              </a:spcAft>
              <a:buClr>
                <a:schemeClr val="accent1"/>
              </a:buClr>
              <a:buSzPts val="1400"/>
              <a:buFont typeface="Arial"/>
              <a:buChar char="●"/>
            </a:pPr>
            <a:r>
              <a:rPr lang="en">
                <a:solidFill>
                  <a:schemeClr val="dk1"/>
                </a:solidFill>
                <a:latin typeface="Arial"/>
                <a:ea typeface="Arial"/>
                <a:cs typeface="Arial"/>
                <a:sym typeface="Arial"/>
              </a:rPr>
              <a:t>Unprotected or excessive UV exposure from the sun or indoor tanning.</a:t>
            </a:r>
            <a:endParaRPr>
              <a:solidFill>
                <a:schemeClr val="dk1"/>
              </a:solidFill>
              <a:latin typeface="Arial"/>
              <a:ea typeface="Arial"/>
              <a:cs typeface="Arial"/>
              <a:sym typeface="Arial"/>
            </a:endParaRPr>
          </a:p>
          <a:p>
            <a:pPr indent="-317500" lvl="0" marL="457200" rtl="0" algn="l">
              <a:spcBef>
                <a:spcPts val="0"/>
              </a:spcBef>
              <a:spcAft>
                <a:spcPts val="0"/>
              </a:spcAft>
              <a:buClr>
                <a:schemeClr val="accent1"/>
              </a:buClr>
              <a:buSzPts val="1400"/>
              <a:buFont typeface="Arial"/>
              <a:buChar char="●"/>
            </a:pPr>
            <a:r>
              <a:rPr lang="en">
                <a:solidFill>
                  <a:schemeClr val="dk1"/>
                </a:solidFill>
                <a:latin typeface="Arial"/>
                <a:ea typeface="Arial"/>
                <a:cs typeface="Arial"/>
                <a:sym typeface="Arial"/>
              </a:rPr>
              <a:t>Weakened immune system due to a medical condition or medications.</a:t>
            </a:r>
            <a:endParaRPr>
              <a:solidFill>
                <a:schemeClr val="dk1"/>
              </a:solidFill>
              <a:latin typeface="Arial"/>
              <a:ea typeface="Arial"/>
              <a:cs typeface="Arial"/>
              <a:sym typeface="Arial"/>
            </a:endParaRPr>
          </a:p>
          <a:p>
            <a:pPr indent="-317500" lvl="0" marL="457200" rtl="0" algn="l">
              <a:spcBef>
                <a:spcPts val="0"/>
              </a:spcBef>
              <a:spcAft>
                <a:spcPts val="0"/>
              </a:spcAft>
              <a:buClr>
                <a:schemeClr val="accent1"/>
              </a:buClr>
              <a:buSzPts val="1400"/>
              <a:buFont typeface="Arial"/>
              <a:buChar char="●"/>
            </a:pPr>
            <a:r>
              <a:rPr lang="en">
                <a:solidFill>
                  <a:schemeClr val="dk1"/>
                </a:solidFill>
                <a:latin typeface="Arial"/>
                <a:ea typeface="Arial"/>
                <a:cs typeface="Arial"/>
                <a:sym typeface="Arial"/>
              </a:rPr>
              <a:t>Having too many moles, where the more moles you have on your body the higher your risk for melanoma.</a:t>
            </a:r>
            <a:endParaRPr>
              <a:solidFill>
                <a:schemeClr val="dk1"/>
              </a:solidFill>
              <a:latin typeface="Arial"/>
              <a:ea typeface="Arial"/>
              <a:cs typeface="Arial"/>
              <a:sym typeface="Arial"/>
            </a:endParaRPr>
          </a:p>
          <a:p>
            <a:pPr indent="0" lvl="0" marL="0" rtl="0" algn="l">
              <a:spcBef>
                <a:spcPts val="1000"/>
              </a:spcBef>
              <a:spcAft>
                <a:spcPts val="0"/>
              </a:spcAft>
              <a:buNone/>
            </a:pPr>
            <a:r>
              <a:t/>
            </a:r>
            <a:endParaRPr>
              <a:solidFill>
                <a:schemeClr val="dk1"/>
              </a:solidFill>
              <a:latin typeface="Arial"/>
              <a:ea typeface="Arial"/>
              <a:cs typeface="Arial"/>
              <a:sym typeface="Arial"/>
            </a:endParaRPr>
          </a:p>
          <a:p>
            <a:pPr indent="0" lvl="0" marL="0" rtl="0" algn="l">
              <a:spcBef>
                <a:spcPts val="1000"/>
              </a:spcBef>
              <a:spcAft>
                <a:spcPts val="0"/>
              </a:spcAft>
              <a:buNone/>
            </a:pPr>
            <a:r>
              <a:rPr lang="en" sz="600">
                <a:solidFill>
                  <a:schemeClr val="dk1"/>
                </a:solidFill>
                <a:latin typeface="Arial"/>
                <a:ea typeface="Arial"/>
                <a:cs typeface="Arial"/>
                <a:sym typeface="Arial"/>
              </a:rPr>
              <a:t>Source: https://www.skincancer.org/skin-cancer-information/melanoma/melanoma-causes-and-risk-factors/</a:t>
            </a:r>
            <a:endParaRPr sz="600">
              <a:solidFill>
                <a:schemeClr val="dk1"/>
              </a:solidFill>
              <a:latin typeface="Arial"/>
              <a:ea typeface="Arial"/>
              <a:cs typeface="Arial"/>
              <a:sym typeface="Arial"/>
            </a:endParaRPr>
          </a:p>
          <a:p>
            <a:pPr indent="0" lvl="0" marL="0" rtl="0" algn="l">
              <a:spcBef>
                <a:spcPts val="1000"/>
              </a:spcBef>
              <a:spcAft>
                <a:spcPts val="1000"/>
              </a:spcAft>
              <a:buNone/>
            </a:pPr>
            <a:r>
              <a:t/>
            </a:r>
            <a:endParaRPr>
              <a:solidFill>
                <a:schemeClr val="dk1"/>
              </a:solidFill>
            </a:endParaRPr>
          </a:p>
        </p:txBody>
      </p:sp>
      <p:pic>
        <p:nvPicPr>
          <p:cNvPr id="540" name="Google Shape;540;p28"/>
          <p:cNvPicPr preferRelativeResize="0"/>
          <p:nvPr>
            <p:ph idx="2" type="pic"/>
          </p:nvPr>
        </p:nvPicPr>
        <p:blipFill rotWithShape="1">
          <a:blip r:embed="rId3">
            <a:alphaModFix/>
          </a:blip>
          <a:srcRect b="4104" l="20058" r="15875" t="0"/>
          <a:stretch/>
        </p:blipFill>
        <p:spPr>
          <a:xfrm>
            <a:off x="4938900" y="811350"/>
            <a:ext cx="3529200" cy="3520800"/>
          </a:xfrm>
          <a:prstGeom prst="roundRect">
            <a:avLst>
              <a:gd fmla="val 19307" name="adj"/>
            </a:avLst>
          </a:prstGeom>
        </p:spPr>
      </p:pic>
      <p:grpSp>
        <p:nvGrpSpPr>
          <p:cNvPr id="541" name="Google Shape;541;p28"/>
          <p:cNvGrpSpPr/>
          <p:nvPr/>
        </p:nvGrpSpPr>
        <p:grpSpPr>
          <a:xfrm flipH="1">
            <a:off x="5337372" y="-37"/>
            <a:ext cx="3806795" cy="2437944"/>
            <a:chOff x="4565160" y="1185840"/>
            <a:chExt cx="1503236" cy="962701"/>
          </a:xfrm>
        </p:grpSpPr>
        <p:sp>
          <p:nvSpPr>
            <p:cNvPr id="542" name="Google Shape;542;p28"/>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7" name="Google Shape;547;p28"/>
          <p:cNvPicPr preferRelativeResize="0"/>
          <p:nvPr/>
        </p:nvPicPr>
        <p:blipFill>
          <a:blip r:embed="rId4">
            <a:alphaModFix/>
          </a:blip>
          <a:stretch>
            <a:fillRect/>
          </a:stretch>
        </p:blipFill>
        <p:spPr>
          <a:xfrm>
            <a:off x="4938900" y="811350"/>
            <a:ext cx="3529200" cy="361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9"/>
          <p:cNvSpPr txBox="1"/>
          <p:nvPr>
            <p:ph type="title"/>
          </p:nvPr>
        </p:nvSpPr>
        <p:spPr>
          <a:xfrm>
            <a:off x="4453525" y="353740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Background</a:t>
            </a:r>
            <a:endParaRPr/>
          </a:p>
        </p:txBody>
      </p:sp>
      <p:sp>
        <p:nvSpPr>
          <p:cNvPr id="553" name="Google Shape;553;p29"/>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59" name="Google Shape;559;p30"/>
          <p:cNvSpPr txBox="1"/>
          <p:nvPr>
            <p:ph idx="4" type="subTitle"/>
          </p:nvPr>
        </p:nvSpPr>
        <p:spPr>
          <a:xfrm>
            <a:off x="1030165" y="2489173"/>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landscape</a:t>
            </a:r>
            <a:endParaRPr/>
          </a:p>
        </p:txBody>
      </p:sp>
      <p:sp>
        <p:nvSpPr>
          <p:cNvPr id="560" name="Google Shape;560;p30"/>
          <p:cNvSpPr txBox="1"/>
          <p:nvPr>
            <p:ph idx="5" type="subTitle"/>
          </p:nvPr>
        </p:nvSpPr>
        <p:spPr>
          <a:xfrm>
            <a:off x="3602225" y="1561900"/>
            <a:ext cx="24864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Diagnostic Limitations</a:t>
            </a:r>
            <a:endParaRPr/>
          </a:p>
        </p:txBody>
      </p:sp>
      <p:sp>
        <p:nvSpPr>
          <p:cNvPr id="561" name="Google Shape;561;p30"/>
          <p:cNvSpPr txBox="1"/>
          <p:nvPr>
            <p:ph idx="1" type="subTitle"/>
          </p:nvPr>
        </p:nvSpPr>
        <p:spPr>
          <a:xfrm>
            <a:off x="1030171" y="2911323"/>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symptoms of melanoma are often difficult to detect with the naked eye thus patients end up seeking medical attention in the late stages of the disease.</a:t>
            </a:r>
            <a:endParaRPr/>
          </a:p>
        </p:txBody>
      </p:sp>
      <p:sp>
        <p:nvSpPr>
          <p:cNvPr id="562" name="Google Shape;562;p30"/>
          <p:cNvSpPr txBox="1"/>
          <p:nvPr>
            <p:ph idx="2" type="subTitle"/>
          </p:nvPr>
        </p:nvSpPr>
        <p:spPr>
          <a:xfrm>
            <a:off x="3639176" y="2004323"/>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diagnosis relies on experienced dermatologists however diagnostic results vary between doctors and there is resource scarcity depending on where the patient is in the country.</a:t>
            </a:r>
            <a:endParaRPr/>
          </a:p>
        </p:txBody>
      </p:sp>
      <p:sp>
        <p:nvSpPr>
          <p:cNvPr id="563" name="Google Shape;563;p30"/>
          <p:cNvSpPr txBox="1"/>
          <p:nvPr>
            <p:ph idx="3" type="subTitle"/>
          </p:nvPr>
        </p:nvSpPr>
        <p:spPr>
          <a:xfrm>
            <a:off x="6397181" y="2882898"/>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machine learning model based on thousands of images of skin melanoma to detect which are benign or malignant and use a web page where patients can import their image for early on detection.</a:t>
            </a:r>
            <a:endParaRPr/>
          </a:p>
        </p:txBody>
      </p:sp>
      <p:sp>
        <p:nvSpPr>
          <p:cNvPr id="564" name="Google Shape;564;p30"/>
          <p:cNvSpPr txBox="1"/>
          <p:nvPr>
            <p:ph idx="6" type="subTitle"/>
          </p:nvPr>
        </p:nvSpPr>
        <p:spPr>
          <a:xfrm>
            <a:off x="6397185" y="2460748"/>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Solution</a:t>
            </a:r>
            <a:endParaRPr/>
          </a:p>
        </p:txBody>
      </p:sp>
      <p:grpSp>
        <p:nvGrpSpPr>
          <p:cNvPr id="565" name="Google Shape;565;p30"/>
          <p:cNvGrpSpPr/>
          <p:nvPr/>
        </p:nvGrpSpPr>
        <p:grpSpPr>
          <a:xfrm>
            <a:off x="6473373" y="2035989"/>
            <a:ext cx="368308" cy="338746"/>
            <a:chOff x="6195998" y="1983102"/>
            <a:chExt cx="368308" cy="338746"/>
          </a:xfrm>
        </p:grpSpPr>
        <p:sp>
          <p:nvSpPr>
            <p:cNvPr id="566" name="Google Shape;566;p30"/>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0"/>
          <p:cNvGrpSpPr/>
          <p:nvPr/>
        </p:nvGrpSpPr>
        <p:grpSpPr>
          <a:xfrm>
            <a:off x="1112493" y="2036000"/>
            <a:ext cx="367925" cy="367161"/>
            <a:chOff x="5756399" y="2434456"/>
            <a:chExt cx="367925" cy="367161"/>
          </a:xfrm>
        </p:grpSpPr>
        <p:sp>
          <p:nvSpPr>
            <p:cNvPr id="570" name="Google Shape;570;p3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30"/>
          <p:cNvSpPr/>
          <p:nvPr/>
        </p:nvSpPr>
        <p:spPr>
          <a:xfrm>
            <a:off x="3715370" y="1132560"/>
            <a:ext cx="368308" cy="366970"/>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Statistics</a:t>
            </a:r>
            <a:endParaRPr/>
          </a:p>
        </p:txBody>
      </p:sp>
      <p:graphicFrame>
        <p:nvGraphicFramePr>
          <p:cNvPr id="583" name="Google Shape;583;p31"/>
          <p:cNvGraphicFramePr/>
          <p:nvPr/>
        </p:nvGraphicFramePr>
        <p:xfrm>
          <a:off x="715100" y="1102636"/>
          <a:ext cx="3000000" cy="3000000"/>
        </p:xfrm>
        <a:graphic>
          <a:graphicData uri="http://schemas.openxmlformats.org/drawingml/2006/table">
            <a:tbl>
              <a:tblPr>
                <a:noFill/>
                <a:tableStyleId>{AB0E1A4C-7616-440D-9613-25513ADF68CA}</a:tableStyleId>
              </a:tblPr>
              <a:tblGrid>
                <a:gridCol w="2786400"/>
                <a:gridCol w="936300"/>
              </a:tblGrid>
              <a:tr h="408250">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Relevant</a:t>
                      </a:r>
                      <a:r>
                        <a:rPr lang="en">
                          <a:solidFill>
                            <a:schemeClr val="dk1"/>
                          </a:solidFill>
                          <a:latin typeface="Inter Tight SemiBold"/>
                          <a:ea typeface="Inter Tight SemiBold"/>
                          <a:cs typeface="Inter Tight SemiBold"/>
                          <a:sym typeface="Inter Tight SemiBold"/>
                        </a:rPr>
                        <a:t> Statistics</a:t>
                      </a:r>
                      <a:endParaRPr>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Number</a:t>
                      </a:r>
                      <a:endParaRPr>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Seer 8 </a:t>
                      </a:r>
                      <a:r>
                        <a:rPr lang="en" sz="1200">
                          <a:solidFill>
                            <a:schemeClr val="dk1"/>
                          </a:solidFill>
                          <a:latin typeface="Inter"/>
                          <a:ea typeface="Inter"/>
                          <a:cs typeface="Inter"/>
                          <a:sym typeface="Inter"/>
                        </a:rPr>
                        <a:t>Acquisition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18.62</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Seer 12 Acquisition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19.98</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Death Rate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2.52</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584" name="Google Shape;584;p31"/>
          <p:cNvSpPr txBox="1"/>
          <p:nvPr/>
        </p:nvSpPr>
        <p:spPr>
          <a:xfrm>
            <a:off x="4572000" y="1011564"/>
            <a:ext cx="3851400" cy="50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Tight SemiBold"/>
                <a:ea typeface="Inter Tight SemiBold"/>
                <a:cs typeface="Inter Tight SemiBold"/>
                <a:sym typeface="Inter Tight SemiBold"/>
              </a:rPr>
              <a:t>Data Trends </a:t>
            </a:r>
            <a:r>
              <a:rPr lang="en" sz="1800">
                <a:solidFill>
                  <a:schemeClr val="dk1"/>
                </a:solidFill>
                <a:latin typeface="Inter Tight SemiBold"/>
                <a:ea typeface="Inter Tight SemiBold"/>
                <a:cs typeface="Inter Tight SemiBold"/>
                <a:sym typeface="Inter Tight SemiBold"/>
              </a:rPr>
              <a:t>and Findings</a:t>
            </a:r>
            <a:endParaRPr sz="1800">
              <a:solidFill>
                <a:schemeClr val="dk1"/>
              </a:solidFill>
              <a:latin typeface="Inter Tight SemiBold"/>
              <a:ea typeface="Inter Tight SemiBold"/>
              <a:cs typeface="Inter Tight SemiBold"/>
              <a:sym typeface="Inter Tight SemiBold"/>
            </a:endParaRPr>
          </a:p>
        </p:txBody>
      </p:sp>
      <p:sp>
        <p:nvSpPr>
          <p:cNvPr id="585" name="Google Shape;585;p31"/>
          <p:cNvSpPr txBox="1"/>
          <p:nvPr/>
        </p:nvSpPr>
        <p:spPr>
          <a:xfrm>
            <a:off x="556000" y="4473710"/>
            <a:ext cx="77034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Click on the Provided Link for more Information Regarding Cancer </a:t>
            </a:r>
            <a:r>
              <a:rPr lang="en" sz="900">
                <a:solidFill>
                  <a:schemeClr val="dk1"/>
                </a:solidFill>
                <a:latin typeface="Inter"/>
                <a:ea typeface="Inter"/>
                <a:cs typeface="Inter"/>
                <a:sym typeface="Inter"/>
              </a:rPr>
              <a:t>Statistics</a:t>
            </a:r>
            <a:r>
              <a:rPr lang="en" sz="900">
                <a:solidFill>
                  <a:schemeClr val="dk1"/>
                </a:solidFill>
                <a:latin typeface="Inter"/>
                <a:ea typeface="Inter"/>
                <a:cs typeface="Inter"/>
                <a:sym typeface="Inter"/>
              </a:rPr>
              <a:t> </a:t>
            </a:r>
            <a:r>
              <a:rPr lang="en" sz="900" u="sng">
                <a:solidFill>
                  <a:schemeClr val="hlink"/>
                </a:solidFill>
                <a:latin typeface="Inter"/>
                <a:ea typeface="Inter"/>
                <a:cs typeface="Inter"/>
                <a:sym typeface="Inter"/>
                <a:hlinkClick r:id="rId3"/>
              </a:rPr>
              <a:t>https://seer.cancer.gov/statfacts/html/melan.html</a:t>
            </a:r>
            <a:endParaRPr sz="900">
              <a:solidFill>
                <a:schemeClr val="accent3"/>
              </a:solidFill>
              <a:latin typeface="Inter"/>
              <a:ea typeface="Inter"/>
              <a:cs typeface="Inter"/>
              <a:sym typeface="Inter"/>
            </a:endParaRPr>
          </a:p>
        </p:txBody>
      </p:sp>
      <p:sp>
        <p:nvSpPr>
          <p:cNvPr id="586" name="Google Shape;586;p31"/>
          <p:cNvSpPr txBox="1"/>
          <p:nvPr/>
        </p:nvSpPr>
        <p:spPr>
          <a:xfrm>
            <a:off x="715100" y="2709275"/>
            <a:ext cx="3722700" cy="17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The Included Statistics are from the National Cancer Institute</a:t>
            </a:r>
            <a:endParaRPr b="1" sz="12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All of the numbers are out of 100,000 individuals</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Seer 8 and Seer 12 are the relevant data sets collected, Seer 8 began in 1975 and Seer 12 began in 1992</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The death rate is c</a:t>
            </a:r>
            <a:r>
              <a:rPr lang="en" sz="1000">
                <a:solidFill>
                  <a:schemeClr val="dk1"/>
                </a:solidFill>
                <a:latin typeface="Inter"/>
                <a:ea typeface="Inter"/>
                <a:cs typeface="Inter"/>
                <a:sym typeface="Inter"/>
              </a:rPr>
              <a:t>alculated</a:t>
            </a:r>
            <a:r>
              <a:rPr lang="en" sz="1000">
                <a:solidFill>
                  <a:schemeClr val="dk1"/>
                </a:solidFill>
                <a:latin typeface="Inter"/>
                <a:ea typeface="Inter"/>
                <a:cs typeface="Inter"/>
                <a:sym typeface="Inter"/>
              </a:rPr>
              <a:t> across the entire time period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Potential reasons for the increase in </a:t>
            </a:r>
            <a:r>
              <a:rPr lang="en" sz="1000">
                <a:solidFill>
                  <a:schemeClr val="dk1"/>
                </a:solidFill>
                <a:latin typeface="Inter"/>
                <a:ea typeface="Inter"/>
                <a:cs typeface="Inter"/>
                <a:sym typeface="Inter"/>
              </a:rPr>
              <a:t>acquisition</a:t>
            </a:r>
            <a:r>
              <a:rPr lang="en" sz="1000">
                <a:solidFill>
                  <a:schemeClr val="dk1"/>
                </a:solidFill>
                <a:latin typeface="Inter"/>
                <a:ea typeface="Inter"/>
                <a:cs typeface="Inter"/>
                <a:sym typeface="Inter"/>
              </a:rPr>
              <a:t> rate with subsequent </a:t>
            </a:r>
            <a:r>
              <a:rPr lang="en" sz="1000">
                <a:solidFill>
                  <a:schemeClr val="dk1"/>
                </a:solidFill>
                <a:latin typeface="Inter"/>
                <a:ea typeface="Inter"/>
                <a:cs typeface="Inter"/>
                <a:sym typeface="Inter"/>
              </a:rPr>
              <a:t>decrease</a:t>
            </a:r>
            <a:r>
              <a:rPr lang="en" sz="1000">
                <a:solidFill>
                  <a:schemeClr val="dk1"/>
                </a:solidFill>
                <a:latin typeface="Inter"/>
                <a:ea typeface="Inter"/>
                <a:cs typeface="Inter"/>
                <a:sym typeface="Inter"/>
              </a:rPr>
              <a:t> of mortality</a:t>
            </a:r>
            <a:endParaRPr sz="1000">
              <a:solidFill>
                <a:schemeClr val="dk1"/>
              </a:solidFill>
              <a:latin typeface="Inter"/>
              <a:ea typeface="Inter"/>
              <a:cs typeface="Inter"/>
              <a:sym typeface="Inter"/>
            </a:endParaRPr>
          </a:p>
        </p:txBody>
      </p:sp>
      <p:sp>
        <p:nvSpPr>
          <p:cNvPr id="587" name="Google Shape;587;p31"/>
          <p:cNvSpPr txBox="1"/>
          <p:nvPr/>
        </p:nvSpPr>
        <p:spPr>
          <a:xfrm>
            <a:off x="4572000" y="1442976"/>
            <a:ext cx="3858600" cy="136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It appears as if more individuals are contracting cancer as time progresses</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Death seems to be decreasing, as the </a:t>
            </a:r>
            <a:r>
              <a:rPr lang="en" sz="1000">
                <a:solidFill>
                  <a:schemeClr val="dk1"/>
                </a:solidFill>
                <a:latin typeface="Inter"/>
                <a:ea typeface="Inter"/>
                <a:cs typeface="Inter"/>
                <a:sym typeface="Inter"/>
              </a:rPr>
              <a:t>survival rate increases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Collective awareness about melanoma is at an all time high</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Research and preventative methods are advancing exponentially</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100">
              <a:solidFill>
                <a:schemeClr val="dk1"/>
              </a:solidFill>
              <a:latin typeface="Inter"/>
              <a:ea typeface="Inter"/>
              <a:cs typeface="Inter"/>
              <a:sym typeface="Inter"/>
            </a:endParaRPr>
          </a:p>
        </p:txBody>
      </p:sp>
      <p:pic>
        <p:nvPicPr>
          <p:cNvPr id="588" name="Google Shape;588;p31"/>
          <p:cNvPicPr preferRelativeResize="0"/>
          <p:nvPr/>
        </p:nvPicPr>
        <p:blipFill>
          <a:blip r:embed="rId4">
            <a:alphaModFix/>
          </a:blip>
          <a:stretch>
            <a:fillRect/>
          </a:stretch>
        </p:blipFill>
        <p:spPr>
          <a:xfrm>
            <a:off x="4572000" y="2803050"/>
            <a:ext cx="3858601" cy="15237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 Rate over the Years </a:t>
            </a:r>
            <a:endParaRPr/>
          </a:p>
        </p:txBody>
      </p:sp>
      <p:pic>
        <p:nvPicPr>
          <p:cNvPr id="594" name="Google Shape;594;p32"/>
          <p:cNvPicPr preferRelativeResize="0"/>
          <p:nvPr/>
        </p:nvPicPr>
        <p:blipFill>
          <a:blip r:embed="rId3">
            <a:alphaModFix/>
          </a:blip>
          <a:stretch>
            <a:fillRect/>
          </a:stretch>
        </p:blipFill>
        <p:spPr>
          <a:xfrm>
            <a:off x="152400" y="1170125"/>
            <a:ext cx="8271600" cy="3888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3"/>
          <p:cNvSpPr txBox="1"/>
          <p:nvPr>
            <p:ph type="title"/>
          </p:nvPr>
        </p:nvSpPr>
        <p:spPr>
          <a:xfrm>
            <a:off x="725350" y="116225"/>
            <a:ext cx="7704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Relational Graphs </a:t>
            </a:r>
            <a:endParaRPr/>
          </a:p>
        </p:txBody>
      </p:sp>
      <p:sp>
        <p:nvSpPr>
          <p:cNvPr id="600" name="Google Shape;600;p33"/>
          <p:cNvSpPr txBox="1"/>
          <p:nvPr>
            <p:ph idx="4" type="subTitle"/>
          </p:nvPr>
        </p:nvSpPr>
        <p:spPr>
          <a:xfrm>
            <a:off x="725338" y="2090250"/>
            <a:ext cx="23541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Seer 8 Observed vs Modeled </a:t>
            </a:r>
            <a:endParaRPr sz="1200"/>
          </a:p>
        </p:txBody>
      </p:sp>
      <p:sp>
        <p:nvSpPr>
          <p:cNvPr id="601" name="Google Shape;601;p33"/>
          <p:cNvSpPr txBox="1"/>
          <p:nvPr>
            <p:ph idx="6" type="subTitle"/>
          </p:nvPr>
        </p:nvSpPr>
        <p:spPr>
          <a:xfrm>
            <a:off x="6165848" y="1174273"/>
            <a:ext cx="226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Rate of Change of Growth and </a:t>
            </a:r>
            <a:r>
              <a:rPr lang="en" sz="1200"/>
              <a:t>Survival</a:t>
            </a:r>
            <a:r>
              <a:rPr lang="en" sz="1200"/>
              <a:t> Rate </a:t>
            </a:r>
            <a:endParaRPr sz="1200"/>
          </a:p>
        </p:txBody>
      </p:sp>
      <p:sp>
        <p:nvSpPr>
          <p:cNvPr id="602" name="Google Shape;602;p33"/>
          <p:cNvSpPr txBox="1"/>
          <p:nvPr>
            <p:ph idx="5" type="subTitle"/>
          </p:nvPr>
        </p:nvSpPr>
        <p:spPr>
          <a:xfrm>
            <a:off x="3187675" y="524498"/>
            <a:ext cx="226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Observed vs Modeled Survival Rate </a:t>
            </a:r>
            <a:endParaRPr sz="1200"/>
          </a:p>
        </p:txBody>
      </p:sp>
      <p:pic>
        <p:nvPicPr>
          <p:cNvPr id="603" name="Google Shape;603;p33"/>
          <p:cNvPicPr preferRelativeResize="0"/>
          <p:nvPr/>
        </p:nvPicPr>
        <p:blipFill>
          <a:blip r:embed="rId3">
            <a:alphaModFix/>
          </a:blip>
          <a:stretch>
            <a:fillRect/>
          </a:stretch>
        </p:blipFill>
        <p:spPr>
          <a:xfrm>
            <a:off x="624700" y="2638475"/>
            <a:ext cx="3452499" cy="2207700"/>
          </a:xfrm>
          <a:prstGeom prst="rect">
            <a:avLst/>
          </a:prstGeom>
          <a:noFill/>
          <a:ln>
            <a:noFill/>
          </a:ln>
        </p:spPr>
      </p:pic>
      <p:pic>
        <p:nvPicPr>
          <p:cNvPr id="604" name="Google Shape;604;p33"/>
          <p:cNvPicPr preferRelativeResize="0"/>
          <p:nvPr/>
        </p:nvPicPr>
        <p:blipFill>
          <a:blip r:embed="rId4">
            <a:alphaModFix/>
          </a:blip>
          <a:stretch>
            <a:fillRect/>
          </a:stretch>
        </p:blipFill>
        <p:spPr>
          <a:xfrm>
            <a:off x="5451187" y="1864275"/>
            <a:ext cx="3692826" cy="2295300"/>
          </a:xfrm>
          <a:prstGeom prst="rect">
            <a:avLst/>
          </a:prstGeom>
          <a:noFill/>
          <a:ln>
            <a:noFill/>
          </a:ln>
        </p:spPr>
      </p:pic>
      <p:pic>
        <p:nvPicPr>
          <p:cNvPr id="605" name="Google Shape;605;p33"/>
          <p:cNvPicPr preferRelativeResize="0"/>
          <p:nvPr/>
        </p:nvPicPr>
        <p:blipFill>
          <a:blip r:embed="rId5">
            <a:alphaModFix/>
          </a:blip>
          <a:stretch>
            <a:fillRect/>
          </a:stretch>
        </p:blipFill>
        <p:spPr>
          <a:xfrm>
            <a:off x="0" y="0"/>
            <a:ext cx="3452501" cy="220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ncology Breakthrough by Slidesgo">
  <a:themeElements>
    <a:clrScheme name="Simple Light">
      <a:dk1>
        <a:srgbClr val="2E364A"/>
      </a:dk1>
      <a:lt1>
        <a:srgbClr val="F3EFE5"/>
      </a:lt1>
      <a:dk2>
        <a:srgbClr val="E2D7B7"/>
      </a:dk2>
      <a:lt2>
        <a:srgbClr val="C2B594"/>
      </a:lt2>
      <a:accent1>
        <a:srgbClr val="AEC0A3"/>
      </a:accent1>
      <a:accent2>
        <a:srgbClr val="A4CECB"/>
      </a:accent2>
      <a:accent3>
        <a:srgbClr val="4C5D67"/>
      </a:accent3>
      <a:accent4>
        <a:srgbClr val="FFFFFF"/>
      </a:accent4>
      <a:accent5>
        <a:srgbClr val="FFFFFF"/>
      </a:accent5>
      <a:accent6>
        <a:srgbClr val="FFFFFF"/>
      </a:accent6>
      <a:hlink>
        <a:srgbClr val="4C5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